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y="6858000" cx="12192000"/>
  <p:notesSz cx="6858000" cy="9144000"/>
  <p:embeddedFontLst>
    <p:embeddedFont>
      <p:font typeface="Robot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25">
          <p15:clr>
            <a:srgbClr val="A4A3A4"/>
          </p15:clr>
        </p15:guide>
        <p15:guide id="2" pos="1209">
          <p15:clr>
            <a:srgbClr val="A4A3A4"/>
          </p15:clr>
        </p15:guide>
        <p15:guide id="3" pos="2955">
          <p15:clr>
            <a:srgbClr val="A4A3A4"/>
          </p15:clr>
        </p15:guide>
        <p15:guide id="4" pos="2071">
          <p15:clr>
            <a:srgbClr val="A4A3A4"/>
          </p15:clr>
        </p15:guide>
        <p15:guide id="5" pos="3840">
          <p15:clr>
            <a:srgbClr val="A4A3A4"/>
          </p15:clr>
        </p15:guide>
        <p15:guide id="6" pos="4702">
          <p15:clr>
            <a:srgbClr val="A4A3A4"/>
          </p15:clr>
        </p15:guide>
        <p15:guide id="7" pos="5586">
          <p15:clr>
            <a:srgbClr val="A4A3A4"/>
          </p15:clr>
        </p15:guide>
        <p15:guide id="8" pos="7333">
          <p15:clr>
            <a:srgbClr val="A4A3A4"/>
          </p15:clr>
        </p15:guide>
        <p15:guide id="9" orient="horz" pos="3952">
          <p15:clr>
            <a:srgbClr val="A4A3A4"/>
          </p15:clr>
        </p15:guide>
        <p15:guide id="10" pos="6471">
          <p15:clr>
            <a:srgbClr val="A4A3A4"/>
          </p15:clr>
        </p15:guide>
        <p15:guide id="11" orient="horz" pos="913">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9070A6E-08E7-4F5F-B09C-9035D4E5BF43}">
  <a:tblStyle styleId="{B9070A6E-08E7-4F5F-B09C-9035D4E5BF4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5"/>
        <p:guide pos="1209"/>
        <p:guide pos="2955"/>
        <p:guide pos="2071"/>
        <p:guide pos="3840"/>
        <p:guide pos="4702"/>
        <p:guide pos="5586"/>
        <p:guide pos="7333"/>
        <p:guide pos="3952" orient="horz"/>
        <p:guide pos="6471"/>
        <p:guide pos="913" orient="horz"/>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regular.fntdata"/><Relationship Id="rId47" Type="http://schemas.openxmlformats.org/officeDocument/2006/relationships/slide" Target="slides/slide40.xml"/><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boldItalic.fntdata"/><Relationship Id="rId50" Type="http://schemas.openxmlformats.org/officeDocument/2006/relationships/font" Target="fonts/Roboto-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implilearn.com/what-is-data-collection-article" TargetMode="External"/><Relationship Id="rId3" Type="http://schemas.openxmlformats.org/officeDocument/2006/relationships/hyperlink" Target="https://www.simplilearn.com/data-cleaning-why-and-how-to-get-started-article" TargetMode="External"/><Relationship Id="rId4" Type="http://schemas.openxmlformats.org/officeDocument/2006/relationships/hyperlink" Target="https://www.simplilearn.com/what-is-business-intelligence-article" TargetMode="External"/><Relationship Id="rId5" Type="http://schemas.openxmlformats.org/officeDocument/2006/relationships/hyperlink" Target="https://www.simplilearn.com/data-lakes-and-data-analytics-article" TargetMode="External"/><Relationship Id="rId6" Type="http://schemas.openxmlformats.org/officeDocument/2006/relationships/hyperlink" Target="https://www.simplilearn.com/10-algorithms-machine-learning-engineers-need-to-know-article"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implilearn.com/what-is-data-collection-article" TargetMode="External"/><Relationship Id="rId3" Type="http://schemas.openxmlformats.org/officeDocument/2006/relationships/hyperlink" Target="https://www.simplilearn.com/data-cleaning-why-and-how-to-get-started-article" TargetMode="External"/><Relationship Id="rId4" Type="http://schemas.openxmlformats.org/officeDocument/2006/relationships/hyperlink" Target="https://www.simplilearn.com/what-is-business-intelligence-article" TargetMode="External"/><Relationship Id="rId5" Type="http://schemas.openxmlformats.org/officeDocument/2006/relationships/hyperlink" Target="https://www.simplilearn.com/data-lakes-and-data-analytics-article" TargetMode="External"/><Relationship Id="rId6" Type="http://schemas.openxmlformats.org/officeDocument/2006/relationships/hyperlink" Target="https://www.simplilearn.com/10-algorithms-machine-learning-engineers-need-to-know-article"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implilearn.com/what-is-data-collection-article" TargetMode="External"/><Relationship Id="rId3" Type="http://schemas.openxmlformats.org/officeDocument/2006/relationships/hyperlink" Target="https://www.simplilearn.com/data-cleaning-why-and-how-to-get-started-article" TargetMode="External"/><Relationship Id="rId4" Type="http://schemas.openxmlformats.org/officeDocument/2006/relationships/hyperlink" Target="https://www.simplilearn.com/what-is-business-intelligence-article" TargetMode="External"/><Relationship Id="rId5" Type="http://schemas.openxmlformats.org/officeDocument/2006/relationships/hyperlink" Target="https://www.simplilearn.com/data-lakes-and-data-analytics-article" TargetMode="External"/><Relationship Id="rId6" Type="http://schemas.openxmlformats.org/officeDocument/2006/relationships/hyperlink" Target="https://www.simplilearn.com/10-algorithms-machine-learning-engineers-need-to-know-articl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implilearn.com/what-is-data-collection-article" TargetMode="External"/><Relationship Id="rId3" Type="http://schemas.openxmlformats.org/officeDocument/2006/relationships/hyperlink" Target="https://www.simplilearn.com/data-cleaning-why-and-how-to-get-started-article" TargetMode="External"/><Relationship Id="rId4" Type="http://schemas.openxmlformats.org/officeDocument/2006/relationships/hyperlink" Target="https://www.simplilearn.com/what-is-business-intelligence-article" TargetMode="External"/><Relationship Id="rId5" Type="http://schemas.openxmlformats.org/officeDocument/2006/relationships/hyperlink" Target="https://www.simplilearn.com/data-lakes-and-data-analytics-article" TargetMode="External"/><Relationship Id="rId6" Type="http://schemas.openxmlformats.org/officeDocument/2006/relationships/hyperlink" Target="https://www.simplilearn.com/10-algorithms-machine-learning-engineers-need-to-know-article"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6" name="Google Shape;34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5312a5a2c8_0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2400"/>
              </a:spcBef>
              <a:spcAft>
                <a:spcPts val="0"/>
              </a:spcAft>
              <a:buClr>
                <a:schemeClr val="dk1"/>
              </a:buClr>
              <a:buSzPts val="1100"/>
              <a:buFont typeface="Arial"/>
              <a:buNone/>
            </a:pPr>
            <a:r>
              <a:rPr lang="en-US" sz="1300">
                <a:latin typeface="Roboto"/>
                <a:ea typeface="Roboto"/>
                <a:cs typeface="Roboto"/>
                <a:sym typeface="Roboto"/>
              </a:rPr>
              <a:t>Step 1: Collection</a:t>
            </a:r>
            <a:endParaRPr sz="1300">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en-US">
                <a:solidFill>
                  <a:srgbClr val="51565E"/>
                </a:solidFill>
                <a:latin typeface="Roboto"/>
                <a:ea typeface="Roboto"/>
                <a:cs typeface="Roboto"/>
                <a:sym typeface="Roboto"/>
              </a:rPr>
              <a:t>The </a:t>
            </a:r>
            <a:r>
              <a:rPr lang="en-US">
                <a:solidFill>
                  <a:schemeClr val="hlink"/>
                </a:solidFill>
                <a:uFill>
                  <a:noFill/>
                </a:uFill>
                <a:latin typeface="Roboto"/>
                <a:ea typeface="Roboto"/>
                <a:cs typeface="Roboto"/>
                <a:sym typeface="Roboto"/>
                <a:hlinkClick r:id="rId2"/>
              </a:rPr>
              <a:t>collection of raw data</a:t>
            </a:r>
            <a:r>
              <a:rPr lang="en-US">
                <a:solidFill>
                  <a:srgbClr val="51565E"/>
                </a:solidFill>
                <a:latin typeface="Roboto"/>
                <a:ea typeface="Roboto"/>
                <a:cs typeface="Roboto"/>
                <a:sym typeface="Roboto"/>
              </a:rPr>
              <a:t> is the first step of the data processing cycle. The type of raw data collected has a huge impact on the output produced. Hence, raw data should be gathered from defined and accurate sources so that the subsequent findings are valid and usable. Raw data can include monetary figures, website cookies, profit/loss statements of a company, user behavior, etc.</a:t>
            </a:r>
            <a:endParaRPr>
              <a:solidFill>
                <a:srgbClr val="51565E"/>
              </a:solidFill>
              <a:latin typeface="Roboto"/>
              <a:ea typeface="Roboto"/>
              <a:cs typeface="Roboto"/>
              <a:sym typeface="Roboto"/>
            </a:endParaRPr>
          </a:p>
          <a:p>
            <a:pPr indent="0" lvl="0" marL="0" rtl="0" algn="l">
              <a:lnSpc>
                <a:spcPct val="115000"/>
              </a:lnSpc>
              <a:spcBef>
                <a:spcPts val="2400"/>
              </a:spcBef>
              <a:spcAft>
                <a:spcPts val="0"/>
              </a:spcAft>
              <a:buClr>
                <a:schemeClr val="dk1"/>
              </a:buClr>
              <a:buSzPts val="1100"/>
              <a:buFont typeface="Arial"/>
              <a:buNone/>
            </a:pPr>
            <a:r>
              <a:rPr lang="en-US" sz="1300">
                <a:latin typeface="Roboto"/>
                <a:ea typeface="Roboto"/>
                <a:cs typeface="Roboto"/>
                <a:sym typeface="Roboto"/>
              </a:rPr>
              <a:t>Step 2: Preparation</a:t>
            </a:r>
            <a:endParaRPr sz="1300">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en-US">
                <a:solidFill>
                  <a:srgbClr val="51565E"/>
                </a:solidFill>
                <a:latin typeface="Roboto"/>
                <a:ea typeface="Roboto"/>
                <a:cs typeface="Roboto"/>
                <a:sym typeface="Roboto"/>
              </a:rPr>
              <a:t>Data preparation or </a:t>
            </a:r>
            <a:r>
              <a:rPr lang="en-US">
                <a:solidFill>
                  <a:schemeClr val="hlink"/>
                </a:solidFill>
                <a:uFill>
                  <a:noFill/>
                </a:uFill>
                <a:latin typeface="Roboto"/>
                <a:ea typeface="Roboto"/>
                <a:cs typeface="Roboto"/>
                <a:sym typeface="Roboto"/>
                <a:hlinkClick r:id="rId3"/>
              </a:rPr>
              <a:t>data cleaning</a:t>
            </a:r>
            <a:r>
              <a:rPr lang="en-US">
                <a:solidFill>
                  <a:srgbClr val="51565E"/>
                </a:solidFill>
                <a:latin typeface="Roboto"/>
                <a:ea typeface="Roboto"/>
                <a:cs typeface="Roboto"/>
                <a:sym typeface="Roboto"/>
              </a:rPr>
              <a:t> is the process of sorting and filtering the raw data to remove unnecessary and inaccurate data. Raw data is checked for errors, duplication, miscalculations or missing data, and transformed into a suitable form for further analysis and processing. This is done to ensure that only the highest quality data is fed into the processing unit. </a:t>
            </a:r>
            <a:endParaRPr>
              <a:solidFill>
                <a:srgbClr val="51565E"/>
              </a:solidFill>
              <a:latin typeface="Roboto"/>
              <a:ea typeface="Roboto"/>
              <a:cs typeface="Roboto"/>
              <a:sym typeface="Roboto"/>
            </a:endParaRPr>
          </a:p>
          <a:p>
            <a:pPr indent="0" lvl="0" marL="0" rtl="0" algn="l">
              <a:lnSpc>
                <a:spcPct val="115000"/>
              </a:lnSpc>
              <a:spcBef>
                <a:spcPts val="2000"/>
              </a:spcBef>
              <a:spcAft>
                <a:spcPts val="0"/>
              </a:spcAft>
              <a:buClr>
                <a:schemeClr val="dk1"/>
              </a:buClr>
              <a:buSzPts val="1100"/>
              <a:buFont typeface="Arial"/>
              <a:buNone/>
            </a:pPr>
            <a:r>
              <a:rPr lang="en-US">
                <a:solidFill>
                  <a:srgbClr val="51565E"/>
                </a:solidFill>
                <a:latin typeface="Roboto"/>
                <a:ea typeface="Roboto"/>
                <a:cs typeface="Roboto"/>
                <a:sym typeface="Roboto"/>
              </a:rPr>
              <a:t>The purpose of this step to remove bad data (redundant, incomplete, or incorrect data) so as to begin assembling high-quality information so that it can be used in the best possible way for </a:t>
            </a:r>
            <a:r>
              <a:rPr lang="en-US">
                <a:solidFill>
                  <a:schemeClr val="hlink"/>
                </a:solidFill>
                <a:uFill>
                  <a:noFill/>
                </a:uFill>
                <a:latin typeface="Roboto"/>
                <a:ea typeface="Roboto"/>
                <a:cs typeface="Roboto"/>
                <a:sym typeface="Roboto"/>
                <a:hlinkClick r:id="rId4"/>
              </a:rPr>
              <a:t>business intelligence</a:t>
            </a:r>
            <a:r>
              <a:rPr lang="en-US">
                <a:solidFill>
                  <a:srgbClr val="51565E"/>
                </a:solidFill>
                <a:latin typeface="Roboto"/>
                <a:ea typeface="Roboto"/>
                <a:cs typeface="Roboto"/>
                <a:sym typeface="Roboto"/>
              </a:rPr>
              <a:t>.</a:t>
            </a:r>
            <a:endParaRPr>
              <a:solidFill>
                <a:srgbClr val="51565E"/>
              </a:solidFill>
              <a:latin typeface="Roboto"/>
              <a:ea typeface="Roboto"/>
              <a:cs typeface="Roboto"/>
              <a:sym typeface="Roboto"/>
            </a:endParaRPr>
          </a:p>
          <a:p>
            <a:pPr indent="0" lvl="0" marL="0" rtl="0" algn="l">
              <a:lnSpc>
                <a:spcPct val="115000"/>
              </a:lnSpc>
              <a:spcBef>
                <a:spcPts val="2400"/>
              </a:spcBef>
              <a:spcAft>
                <a:spcPts val="0"/>
              </a:spcAft>
              <a:buClr>
                <a:schemeClr val="dk1"/>
              </a:buClr>
              <a:buSzPts val="1100"/>
              <a:buFont typeface="Arial"/>
              <a:buNone/>
            </a:pPr>
            <a:r>
              <a:rPr lang="en-US" sz="1300">
                <a:latin typeface="Roboto"/>
                <a:ea typeface="Roboto"/>
                <a:cs typeface="Roboto"/>
                <a:sym typeface="Roboto"/>
              </a:rPr>
              <a:t>Step 3: Input</a:t>
            </a:r>
            <a:endParaRPr sz="1300">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en-US">
                <a:solidFill>
                  <a:srgbClr val="51565E"/>
                </a:solidFill>
                <a:latin typeface="Roboto"/>
                <a:ea typeface="Roboto"/>
                <a:cs typeface="Roboto"/>
                <a:sym typeface="Roboto"/>
              </a:rPr>
              <a:t>In this step, the raw data is converted into machine readable form and fed into the processing unit. This can be in the form of data entry through a keyboard, scanner or any other input source. </a:t>
            </a:r>
            <a:endParaRPr>
              <a:solidFill>
                <a:srgbClr val="51565E"/>
              </a:solidFill>
              <a:latin typeface="Roboto"/>
              <a:ea typeface="Roboto"/>
              <a:cs typeface="Roboto"/>
              <a:sym typeface="Roboto"/>
            </a:endParaRPr>
          </a:p>
          <a:p>
            <a:pPr indent="0" lvl="0" marL="0" rtl="0" algn="l">
              <a:lnSpc>
                <a:spcPct val="115000"/>
              </a:lnSpc>
              <a:spcBef>
                <a:spcPts val="2400"/>
              </a:spcBef>
              <a:spcAft>
                <a:spcPts val="0"/>
              </a:spcAft>
              <a:buClr>
                <a:schemeClr val="dk1"/>
              </a:buClr>
              <a:buSzPts val="1100"/>
              <a:buFont typeface="Arial"/>
              <a:buNone/>
            </a:pPr>
            <a:r>
              <a:rPr lang="en-US" sz="1300">
                <a:latin typeface="Roboto"/>
                <a:ea typeface="Roboto"/>
                <a:cs typeface="Roboto"/>
                <a:sym typeface="Roboto"/>
              </a:rPr>
              <a:t>Step 4: Data Processing</a:t>
            </a:r>
            <a:endParaRPr sz="1300">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en-US">
                <a:solidFill>
                  <a:srgbClr val="51565E"/>
                </a:solidFill>
                <a:latin typeface="Roboto"/>
                <a:ea typeface="Roboto"/>
                <a:cs typeface="Roboto"/>
                <a:sym typeface="Roboto"/>
              </a:rPr>
              <a:t>In this step, the raw data is subjected to various data processing methods using machine learning and artificial intelligence algorithms to generate a desirable output. This step may vary slightly from process to process depending on the source of data being processed (</a:t>
            </a:r>
            <a:r>
              <a:rPr lang="en-US">
                <a:solidFill>
                  <a:schemeClr val="hlink"/>
                </a:solidFill>
                <a:uFill>
                  <a:noFill/>
                </a:uFill>
                <a:latin typeface="Roboto"/>
                <a:ea typeface="Roboto"/>
                <a:cs typeface="Roboto"/>
                <a:sym typeface="Roboto"/>
                <a:hlinkClick r:id="rId5"/>
              </a:rPr>
              <a:t>data lakes</a:t>
            </a:r>
            <a:r>
              <a:rPr lang="en-US">
                <a:solidFill>
                  <a:srgbClr val="51565E"/>
                </a:solidFill>
                <a:latin typeface="Roboto"/>
                <a:ea typeface="Roboto"/>
                <a:cs typeface="Roboto"/>
                <a:sym typeface="Roboto"/>
              </a:rPr>
              <a:t>, online databases, connected devices, etc.) and the intended use of the output.</a:t>
            </a:r>
            <a:endParaRPr>
              <a:solidFill>
                <a:srgbClr val="51565E"/>
              </a:solidFill>
              <a:latin typeface="Roboto"/>
              <a:ea typeface="Roboto"/>
              <a:cs typeface="Roboto"/>
              <a:sym typeface="Roboto"/>
            </a:endParaRPr>
          </a:p>
          <a:p>
            <a:pPr indent="0" lvl="0" marL="0" rtl="0" algn="l">
              <a:lnSpc>
                <a:spcPct val="115000"/>
              </a:lnSpc>
              <a:spcBef>
                <a:spcPts val="2000"/>
              </a:spcBef>
              <a:spcAft>
                <a:spcPts val="0"/>
              </a:spcAft>
              <a:buClr>
                <a:schemeClr val="dk1"/>
              </a:buClr>
              <a:buSzPts val="1100"/>
              <a:buFont typeface="Arial"/>
              <a:buNone/>
            </a:pPr>
            <a:r>
              <a:rPr lang="en-US">
                <a:solidFill>
                  <a:srgbClr val="51565E"/>
                </a:solidFill>
                <a:latin typeface="Roboto"/>
                <a:ea typeface="Roboto"/>
                <a:cs typeface="Roboto"/>
                <a:sym typeface="Roboto"/>
              </a:rPr>
              <a:t>Also Read: </a:t>
            </a:r>
            <a:r>
              <a:rPr lang="en-US">
                <a:solidFill>
                  <a:schemeClr val="hlink"/>
                </a:solidFill>
                <a:uFill>
                  <a:noFill/>
                </a:uFill>
                <a:latin typeface="Roboto"/>
                <a:ea typeface="Roboto"/>
                <a:cs typeface="Roboto"/>
                <a:sym typeface="Roboto"/>
                <a:hlinkClick r:id="rId6"/>
              </a:rPr>
              <a:t>Top 10 Machine Learning Algorithms For Beginners</a:t>
            </a:r>
            <a:endParaRPr>
              <a:solidFill>
                <a:schemeClr val="hlink"/>
              </a:solidFill>
              <a:latin typeface="Roboto"/>
              <a:ea typeface="Roboto"/>
              <a:cs typeface="Roboto"/>
              <a:sym typeface="Roboto"/>
            </a:endParaRPr>
          </a:p>
          <a:p>
            <a:pPr indent="0" lvl="0" marL="0" rtl="0" algn="l">
              <a:lnSpc>
                <a:spcPct val="115000"/>
              </a:lnSpc>
              <a:spcBef>
                <a:spcPts val="2400"/>
              </a:spcBef>
              <a:spcAft>
                <a:spcPts val="0"/>
              </a:spcAft>
              <a:buClr>
                <a:schemeClr val="dk1"/>
              </a:buClr>
              <a:buSzPts val="1100"/>
              <a:buFont typeface="Arial"/>
              <a:buNone/>
            </a:pPr>
            <a:r>
              <a:rPr lang="en-US" sz="1300">
                <a:latin typeface="Roboto"/>
                <a:ea typeface="Roboto"/>
                <a:cs typeface="Roboto"/>
                <a:sym typeface="Roboto"/>
              </a:rPr>
              <a:t>Step 5: Output</a:t>
            </a:r>
            <a:endParaRPr sz="1300">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en-US">
                <a:solidFill>
                  <a:srgbClr val="51565E"/>
                </a:solidFill>
                <a:latin typeface="Roboto"/>
                <a:ea typeface="Roboto"/>
                <a:cs typeface="Roboto"/>
                <a:sym typeface="Roboto"/>
              </a:rPr>
              <a:t>The data is finally transmitted and displayed to the user in a readable form like graphs, tables, vector files, audio, video, documents, etc. This output can be stored and further processed in the next data processing cycle. </a:t>
            </a:r>
            <a:endParaRPr>
              <a:solidFill>
                <a:srgbClr val="51565E"/>
              </a:solidFill>
              <a:latin typeface="Roboto"/>
              <a:ea typeface="Roboto"/>
              <a:cs typeface="Roboto"/>
              <a:sym typeface="Roboto"/>
            </a:endParaRPr>
          </a:p>
          <a:p>
            <a:pPr indent="0" lvl="0" marL="0" rtl="0" algn="l">
              <a:lnSpc>
                <a:spcPct val="115000"/>
              </a:lnSpc>
              <a:spcBef>
                <a:spcPts val="2400"/>
              </a:spcBef>
              <a:spcAft>
                <a:spcPts val="0"/>
              </a:spcAft>
              <a:buClr>
                <a:schemeClr val="dk1"/>
              </a:buClr>
              <a:buSzPts val="1100"/>
              <a:buFont typeface="Arial"/>
              <a:buNone/>
            </a:pPr>
            <a:r>
              <a:rPr lang="en-US" sz="1300">
                <a:latin typeface="Roboto"/>
                <a:ea typeface="Roboto"/>
                <a:cs typeface="Roboto"/>
                <a:sym typeface="Roboto"/>
              </a:rPr>
              <a:t>Step 6: Storage</a:t>
            </a:r>
            <a:endParaRPr sz="1300">
              <a:latin typeface="Roboto"/>
              <a:ea typeface="Roboto"/>
              <a:cs typeface="Roboto"/>
              <a:sym typeface="Roboto"/>
            </a:endParaRPr>
          </a:p>
          <a:p>
            <a:pPr indent="0" lvl="0" marL="0" rtl="0" algn="l">
              <a:lnSpc>
                <a:spcPct val="115000"/>
              </a:lnSpc>
              <a:spcBef>
                <a:spcPts val="1800"/>
              </a:spcBef>
              <a:spcAft>
                <a:spcPts val="2000"/>
              </a:spcAft>
              <a:buSzPts val="1400"/>
              <a:buNone/>
            </a:pPr>
            <a:r>
              <a:rPr lang="en-US">
                <a:solidFill>
                  <a:srgbClr val="51565E"/>
                </a:solidFill>
                <a:latin typeface="Roboto"/>
                <a:ea typeface="Roboto"/>
                <a:cs typeface="Roboto"/>
                <a:sym typeface="Roboto"/>
              </a:rPr>
              <a:t>The last step of the data processing cycle is storage, where data and metadata are stored for further use. This allows for quick access and retrieval of information whenever needed, and also allows it to be used as input in the next data processing cycle directly.</a:t>
            </a:r>
            <a:endParaRPr/>
          </a:p>
        </p:txBody>
      </p:sp>
      <p:sp>
        <p:nvSpPr>
          <p:cNvPr id="433" name="Google Shape;433;g25312a5a2c8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7" name="Google Shape;44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5312a5a2c8_0_1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g25312a5a2c8_0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5312a5a2c8_0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1" name="Google Shape;471;g25312a5a2c8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5312a5a2c8_0_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9" name="Google Shape;479;g25312a5a2c8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5312a5a2c8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g25312a5a2c8_0_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8" name="Google Shape;488;g25312a5a2c8_0_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5312a5a2c8_0_1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6" name="Google Shape;496;g25312a5a2c8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5312a5a2c8_0_1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5" name="Google Shape;505;g25312a5a2c8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5312a5a2c8_0_1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3" name="Google Shape;513;g25312a5a2c8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 name="Google Shape;356;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5312a5a2c8_0_2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1" name="Google Shape;521;g25312a5a2c8_0_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5312a5a2c8_0_2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9" name="Google Shape;529;g25312a5a2c8_0_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53151fff5c_0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7" name="Google Shape;537;g253151fff5c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5312a5a2c8_0_1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6" name="Google Shape;546;g25312a5a2c8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53151fff5c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7" name="Google Shape;557;g253151fff5c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53151fff5c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6" name="Google Shape;566;g253151fff5c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53151fff5c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g253151fff5c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5312a5a2c8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 name="Google Shape;585;g25312a5a2c8_0_1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6" name="Google Shape;586;g25312a5a2c8_0_1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5312a5a2c8_0_2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4" name="Google Shape;594;g25312a5a2c8_0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53151fff5c_0_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3" name="Google Shape;603;g253151fff5c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 name="Google Shape;36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5312a5a2c8_0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g25312a5a2c8_0_1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3" name="Google Shape;613;g25312a5a2c8_0_1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5312a5a2c8_0_2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1" name="Google Shape;621;g25312a5a2c8_0_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5312a5a2c8_0_2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9" name="Google Shape;629;g25312a5a2c8_0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53151fff5c_0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7" name="Google Shape;637;g253151fff5c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5312a5a2c8_0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5" name="Google Shape;645;g25312a5a2c8_0_1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6" name="Google Shape;646;g25312a5a2c8_0_1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5312a5a2c8_0_1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4" name="Google Shape;654;g25312a5a2c8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53151fff5c_0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2" name="Google Shape;662;g253151fff5c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53151fff5c_0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0" name="Google Shape;670;g253151fff5c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5312a5a2c8_0_2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8" name="Google Shape;678;g25312a5a2c8_0_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 name="Google Shape;686;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7" name="Google Shape;687;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5312a5a2c8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4" name="Google Shape;374;g25312a5a2c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6" name="Google Shape;69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5312a5a2c8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7" name="Google Shape;387;g25312a5a2c8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0" name="Google Shape;400;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2400"/>
              </a:spcBef>
              <a:spcAft>
                <a:spcPts val="0"/>
              </a:spcAft>
              <a:buClr>
                <a:schemeClr val="dk1"/>
              </a:buClr>
              <a:buSzPts val="1100"/>
              <a:buFont typeface="Arial"/>
              <a:buNone/>
            </a:pPr>
            <a:r>
              <a:rPr lang="en-US" sz="1300">
                <a:latin typeface="Roboto"/>
                <a:ea typeface="Roboto"/>
                <a:cs typeface="Roboto"/>
                <a:sym typeface="Roboto"/>
              </a:rPr>
              <a:t>Step 1: Collection</a:t>
            </a:r>
            <a:endParaRPr sz="1300">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en-US">
                <a:solidFill>
                  <a:srgbClr val="51565E"/>
                </a:solidFill>
                <a:latin typeface="Roboto"/>
                <a:ea typeface="Roboto"/>
                <a:cs typeface="Roboto"/>
                <a:sym typeface="Roboto"/>
              </a:rPr>
              <a:t>The </a:t>
            </a:r>
            <a:r>
              <a:rPr lang="en-US">
                <a:solidFill>
                  <a:schemeClr val="hlink"/>
                </a:solidFill>
                <a:uFill>
                  <a:noFill/>
                </a:uFill>
                <a:latin typeface="Roboto"/>
                <a:ea typeface="Roboto"/>
                <a:cs typeface="Roboto"/>
                <a:sym typeface="Roboto"/>
                <a:hlinkClick r:id="rId2"/>
              </a:rPr>
              <a:t>collection of raw data</a:t>
            </a:r>
            <a:r>
              <a:rPr lang="en-US">
                <a:solidFill>
                  <a:srgbClr val="51565E"/>
                </a:solidFill>
                <a:latin typeface="Roboto"/>
                <a:ea typeface="Roboto"/>
                <a:cs typeface="Roboto"/>
                <a:sym typeface="Roboto"/>
              </a:rPr>
              <a:t> is the first step of the data processing cycle. The type of raw data collected has a huge impact on the output produced. Hence, raw data should be gathered from defined and accurate sources so that the subsequent findings are valid and usable. Raw data can include monetary figures, website cookies, profit/loss statements of a company, user behavior, etc.</a:t>
            </a:r>
            <a:endParaRPr>
              <a:solidFill>
                <a:srgbClr val="51565E"/>
              </a:solidFill>
              <a:latin typeface="Roboto"/>
              <a:ea typeface="Roboto"/>
              <a:cs typeface="Roboto"/>
              <a:sym typeface="Roboto"/>
            </a:endParaRPr>
          </a:p>
          <a:p>
            <a:pPr indent="0" lvl="0" marL="0" rtl="0" algn="l">
              <a:lnSpc>
                <a:spcPct val="115000"/>
              </a:lnSpc>
              <a:spcBef>
                <a:spcPts val="2400"/>
              </a:spcBef>
              <a:spcAft>
                <a:spcPts val="0"/>
              </a:spcAft>
              <a:buClr>
                <a:schemeClr val="dk1"/>
              </a:buClr>
              <a:buSzPts val="1100"/>
              <a:buFont typeface="Arial"/>
              <a:buNone/>
            </a:pPr>
            <a:r>
              <a:rPr lang="en-US" sz="1300">
                <a:latin typeface="Roboto"/>
                <a:ea typeface="Roboto"/>
                <a:cs typeface="Roboto"/>
                <a:sym typeface="Roboto"/>
              </a:rPr>
              <a:t>Step 2: Preparation</a:t>
            </a:r>
            <a:endParaRPr sz="1300">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en-US">
                <a:solidFill>
                  <a:srgbClr val="51565E"/>
                </a:solidFill>
                <a:latin typeface="Roboto"/>
                <a:ea typeface="Roboto"/>
                <a:cs typeface="Roboto"/>
                <a:sym typeface="Roboto"/>
              </a:rPr>
              <a:t>Data preparation or </a:t>
            </a:r>
            <a:r>
              <a:rPr lang="en-US">
                <a:solidFill>
                  <a:schemeClr val="hlink"/>
                </a:solidFill>
                <a:uFill>
                  <a:noFill/>
                </a:uFill>
                <a:latin typeface="Roboto"/>
                <a:ea typeface="Roboto"/>
                <a:cs typeface="Roboto"/>
                <a:sym typeface="Roboto"/>
                <a:hlinkClick r:id="rId3"/>
              </a:rPr>
              <a:t>data cleaning</a:t>
            </a:r>
            <a:r>
              <a:rPr lang="en-US">
                <a:solidFill>
                  <a:srgbClr val="51565E"/>
                </a:solidFill>
                <a:latin typeface="Roboto"/>
                <a:ea typeface="Roboto"/>
                <a:cs typeface="Roboto"/>
                <a:sym typeface="Roboto"/>
              </a:rPr>
              <a:t> is the process of sorting and filtering the raw data to remove unnecessary and inaccurate data. Raw data is checked for errors, duplication, miscalculations or missing data, and transformed into a suitable form for further analysis and processing. This is done to ensure that only the highest quality data is fed into the processing unit. </a:t>
            </a:r>
            <a:endParaRPr>
              <a:solidFill>
                <a:srgbClr val="51565E"/>
              </a:solidFill>
              <a:latin typeface="Roboto"/>
              <a:ea typeface="Roboto"/>
              <a:cs typeface="Roboto"/>
              <a:sym typeface="Roboto"/>
            </a:endParaRPr>
          </a:p>
          <a:p>
            <a:pPr indent="0" lvl="0" marL="0" rtl="0" algn="l">
              <a:lnSpc>
                <a:spcPct val="115000"/>
              </a:lnSpc>
              <a:spcBef>
                <a:spcPts val="2000"/>
              </a:spcBef>
              <a:spcAft>
                <a:spcPts val="0"/>
              </a:spcAft>
              <a:buClr>
                <a:schemeClr val="dk1"/>
              </a:buClr>
              <a:buSzPts val="1100"/>
              <a:buFont typeface="Arial"/>
              <a:buNone/>
            </a:pPr>
            <a:r>
              <a:rPr lang="en-US">
                <a:solidFill>
                  <a:srgbClr val="51565E"/>
                </a:solidFill>
                <a:latin typeface="Roboto"/>
                <a:ea typeface="Roboto"/>
                <a:cs typeface="Roboto"/>
                <a:sym typeface="Roboto"/>
              </a:rPr>
              <a:t>The purpose of this step to remove bad data (redundant, incomplete, or incorrect data) so as to begin assembling high-quality information so that it can be used in the best possible way for </a:t>
            </a:r>
            <a:r>
              <a:rPr lang="en-US">
                <a:solidFill>
                  <a:schemeClr val="hlink"/>
                </a:solidFill>
                <a:uFill>
                  <a:noFill/>
                </a:uFill>
                <a:latin typeface="Roboto"/>
                <a:ea typeface="Roboto"/>
                <a:cs typeface="Roboto"/>
                <a:sym typeface="Roboto"/>
                <a:hlinkClick r:id="rId4"/>
              </a:rPr>
              <a:t>business intelligence</a:t>
            </a:r>
            <a:r>
              <a:rPr lang="en-US">
                <a:solidFill>
                  <a:srgbClr val="51565E"/>
                </a:solidFill>
                <a:latin typeface="Roboto"/>
                <a:ea typeface="Roboto"/>
                <a:cs typeface="Roboto"/>
                <a:sym typeface="Roboto"/>
              </a:rPr>
              <a:t>.</a:t>
            </a:r>
            <a:endParaRPr>
              <a:solidFill>
                <a:srgbClr val="51565E"/>
              </a:solidFill>
              <a:latin typeface="Roboto"/>
              <a:ea typeface="Roboto"/>
              <a:cs typeface="Roboto"/>
              <a:sym typeface="Roboto"/>
            </a:endParaRPr>
          </a:p>
          <a:p>
            <a:pPr indent="0" lvl="0" marL="0" rtl="0" algn="l">
              <a:lnSpc>
                <a:spcPct val="115000"/>
              </a:lnSpc>
              <a:spcBef>
                <a:spcPts val="2400"/>
              </a:spcBef>
              <a:spcAft>
                <a:spcPts val="0"/>
              </a:spcAft>
              <a:buClr>
                <a:schemeClr val="dk1"/>
              </a:buClr>
              <a:buSzPts val="1100"/>
              <a:buFont typeface="Arial"/>
              <a:buNone/>
            </a:pPr>
            <a:r>
              <a:rPr lang="en-US" sz="1300">
                <a:latin typeface="Roboto"/>
                <a:ea typeface="Roboto"/>
                <a:cs typeface="Roboto"/>
                <a:sym typeface="Roboto"/>
              </a:rPr>
              <a:t>Step 3: Input</a:t>
            </a:r>
            <a:endParaRPr sz="1300">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en-US">
                <a:solidFill>
                  <a:srgbClr val="51565E"/>
                </a:solidFill>
                <a:latin typeface="Roboto"/>
                <a:ea typeface="Roboto"/>
                <a:cs typeface="Roboto"/>
                <a:sym typeface="Roboto"/>
              </a:rPr>
              <a:t>In this step, the raw data is converted into machine readable form and fed into the processing unit. This can be in the form of data entry through a keyboard, scanner or any other input source. </a:t>
            </a:r>
            <a:endParaRPr>
              <a:solidFill>
                <a:srgbClr val="51565E"/>
              </a:solidFill>
              <a:latin typeface="Roboto"/>
              <a:ea typeface="Roboto"/>
              <a:cs typeface="Roboto"/>
              <a:sym typeface="Roboto"/>
            </a:endParaRPr>
          </a:p>
          <a:p>
            <a:pPr indent="0" lvl="0" marL="0" rtl="0" algn="l">
              <a:lnSpc>
                <a:spcPct val="115000"/>
              </a:lnSpc>
              <a:spcBef>
                <a:spcPts val="2400"/>
              </a:spcBef>
              <a:spcAft>
                <a:spcPts val="0"/>
              </a:spcAft>
              <a:buClr>
                <a:schemeClr val="dk1"/>
              </a:buClr>
              <a:buSzPts val="1100"/>
              <a:buFont typeface="Arial"/>
              <a:buNone/>
            </a:pPr>
            <a:r>
              <a:rPr lang="en-US" sz="1300">
                <a:latin typeface="Roboto"/>
                <a:ea typeface="Roboto"/>
                <a:cs typeface="Roboto"/>
                <a:sym typeface="Roboto"/>
              </a:rPr>
              <a:t>Step 4: Data Processing</a:t>
            </a:r>
            <a:endParaRPr sz="1300">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en-US">
                <a:solidFill>
                  <a:srgbClr val="51565E"/>
                </a:solidFill>
                <a:latin typeface="Roboto"/>
                <a:ea typeface="Roboto"/>
                <a:cs typeface="Roboto"/>
                <a:sym typeface="Roboto"/>
              </a:rPr>
              <a:t>In this step, the raw data is subjected to various data processing methods using machine learning and artificial intelligence algorithms to generate a desirable output. This step may vary slightly from process to process depending on the source of data being processed (</a:t>
            </a:r>
            <a:r>
              <a:rPr lang="en-US">
                <a:solidFill>
                  <a:schemeClr val="hlink"/>
                </a:solidFill>
                <a:uFill>
                  <a:noFill/>
                </a:uFill>
                <a:latin typeface="Roboto"/>
                <a:ea typeface="Roboto"/>
                <a:cs typeface="Roboto"/>
                <a:sym typeface="Roboto"/>
                <a:hlinkClick r:id="rId5"/>
              </a:rPr>
              <a:t>data lakes</a:t>
            </a:r>
            <a:r>
              <a:rPr lang="en-US">
                <a:solidFill>
                  <a:srgbClr val="51565E"/>
                </a:solidFill>
                <a:latin typeface="Roboto"/>
                <a:ea typeface="Roboto"/>
                <a:cs typeface="Roboto"/>
                <a:sym typeface="Roboto"/>
              </a:rPr>
              <a:t>, online databases, connected devices, etc.) and the intended use of the output.</a:t>
            </a:r>
            <a:endParaRPr>
              <a:solidFill>
                <a:srgbClr val="51565E"/>
              </a:solidFill>
              <a:latin typeface="Roboto"/>
              <a:ea typeface="Roboto"/>
              <a:cs typeface="Roboto"/>
              <a:sym typeface="Roboto"/>
            </a:endParaRPr>
          </a:p>
          <a:p>
            <a:pPr indent="0" lvl="0" marL="0" rtl="0" algn="l">
              <a:lnSpc>
                <a:spcPct val="115000"/>
              </a:lnSpc>
              <a:spcBef>
                <a:spcPts val="2000"/>
              </a:spcBef>
              <a:spcAft>
                <a:spcPts val="0"/>
              </a:spcAft>
              <a:buClr>
                <a:schemeClr val="dk1"/>
              </a:buClr>
              <a:buSzPts val="1100"/>
              <a:buFont typeface="Arial"/>
              <a:buNone/>
            </a:pPr>
            <a:r>
              <a:rPr lang="en-US">
                <a:solidFill>
                  <a:srgbClr val="51565E"/>
                </a:solidFill>
                <a:latin typeface="Roboto"/>
                <a:ea typeface="Roboto"/>
                <a:cs typeface="Roboto"/>
                <a:sym typeface="Roboto"/>
              </a:rPr>
              <a:t>Also Read: </a:t>
            </a:r>
            <a:r>
              <a:rPr lang="en-US">
                <a:solidFill>
                  <a:schemeClr val="hlink"/>
                </a:solidFill>
                <a:uFill>
                  <a:noFill/>
                </a:uFill>
                <a:latin typeface="Roboto"/>
                <a:ea typeface="Roboto"/>
                <a:cs typeface="Roboto"/>
                <a:sym typeface="Roboto"/>
                <a:hlinkClick r:id="rId6"/>
              </a:rPr>
              <a:t>Top 10 Machine Learning Algorithms For Beginners</a:t>
            </a:r>
            <a:endParaRPr>
              <a:solidFill>
                <a:schemeClr val="hlink"/>
              </a:solidFill>
              <a:latin typeface="Roboto"/>
              <a:ea typeface="Roboto"/>
              <a:cs typeface="Roboto"/>
              <a:sym typeface="Roboto"/>
            </a:endParaRPr>
          </a:p>
          <a:p>
            <a:pPr indent="0" lvl="0" marL="0" rtl="0" algn="l">
              <a:lnSpc>
                <a:spcPct val="115000"/>
              </a:lnSpc>
              <a:spcBef>
                <a:spcPts val="2400"/>
              </a:spcBef>
              <a:spcAft>
                <a:spcPts val="0"/>
              </a:spcAft>
              <a:buClr>
                <a:schemeClr val="dk1"/>
              </a:buClr>
              <a:buSzPts val="1100"/>
              <a:buFont typeface="Arial"/>
              <a:buNone/>
            </a:pPr>
            <a:r>
              <a:rPr lang="en-US" sz="1300">
                <a:latin typeface="Roboto"/>
                <a:ea typeface="Roboto"/>
                <a:cs typeface="Roboto"/>
                <a:sym typeface="Roboto"/>
              </a:rPr>
              <a:t>Step 5: Output</a:t>
            </a:r>
            <a:endParaRPr sz="1300">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en-US">
                <a:solidFill>
                  <a:srgbClr val="51565E"/>
                </a:solidFill>
                <a:latin typeface="Roboto"/>
                <a:ea typeface="Roboto"/>
                <a:cs typeface="Roboto"/>
                <a:sym typeface="Roboto"/>
              </a:rPr>
              <a:t>The data is finally transmitted and displayed to the user in a readable form like graphs, tables, vector files, audio, video, documents, etc. This output can be stored and further processed in the next data processing cycle. </a:t>
            </a:r>
            <a:endParaRPr>
              <a:solidFill>
                <a:srgbClr val="51565E"/>
              </a:solidFill>
              <a:latin typeface="Roboto"/>
              <a:ea typeface="Roboto"/>
              <a:cs typeface="Roboto"/>
              <a:sym typeface="Roboto"/>
            </a:endParaRPr>
          </a:p>
          <a:p>
            <a:pPr indent="0" lvl="0" marL="0" rtl="0" algn="l">
              <a:lnSpc>
                <a:spcPct val="115000"/>
              </a:lnSpc>
              <a:spcBef>
                <a:spcPts val="2400"/>
              </a:spcBef>
              <a:spcAft>
                <a:spcPts val="0"/>
              </a:spcAft>
              <a:buClr>
                <a:schemeClr val="dk1"/>
              </a:buClr>
              <a:buSzPts val="1100"/>
              <a:buFont typeface="Arial"/>
              <a:buNone/>
            </a:pPr>
            <a:r>
              <a:rPr lang="en-US" sz="1300">
                <a:latin typeface="Roboto"/>
                <a:ea typeface="Roboto"/>
                <a:cs typeface="Roboto"/>
                <a:sym typeface="Roboto"/>
              </a:rPr>
              <a:t>Step 6: Storage</a:t>
            </a:r>
            <a:endParaRPr sz="1300">
              <a:latin typeface="Roboto"/>
              <a:ea typeface="Roboto"/>
              <a:cs typeface="Roboto"/>
              <a:sym typeface="Roboto"/>
            </a:endParaRPr>
          </a:p>
          <a:p>
            <a:pPr indent="0" lvl="0" marL="0" rtl="0" algn="l">
              <a:lnSpc>
                <a:spcPct val="115000"/>
              </a:lnSpc>
              <a:spcBef>
                <a:spcPts val="1800"/>
              </a:spcBef>
              <a:spcAft>
                <a:spcPts val="2000"/>
              </a:spcAft>
              <a:buSzPts val="1400"/>
              <a:buNone/>
            </a:pPr>
            <a:r>
              <a:rPr lang="en-US">
                <a:solidFill>
                  <a:srgbClr val="51565E"/>
                </a:solidFill>
                <a:latin typeface="Roboto"/>
                <a:ea typeface="Roboto"/>
                <a:cs typeface="Roboto"/>
                <a:sym typeface="Roboto"/>
              </a:rPr>
              <a:t>The last step of the data processing cycle is storage, where data and metadata are stored for further use. This allows for quick access and retrieval of information whenever needed, and also allows it to be used as input in the next data processing cycle directly.</a:t>
            </a:r>
            <a:endParaRPr/>
          </a:p>
        </p:txBody>
      </p:sp>
      <p:sp>
        <p:nvSpPr>
          <p:cNvPr id="408" name="Google Shape;40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5312a5a2c8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2400"/>
              </a:spcBef>
              <a:spcAft>
                <a:spcPts val="0"/>
              </a:spcAft>
              <a:buClr>
                <a:schemeClr val="dk1"/>
              </a:buClr>
              <a:buSzPts val="1100"/>
              <a:buFont typeface="Arial"/>
              <a:buNone/>
            </a:pPr>
            <a:r>
              <a:rPr lang="en-US" sz="1300">
                <a:latin typeface="Roboto"/>
                <a:ea typeface="Roboto"/>
                <a:cs typeface="Roboto"/>
                <a:sym typeface="Roboto"/>
              </a:rPr>
              <a:t>Step 1: Collection</a:t>
            </a:r>
            <a:endParaRPr sz="1300">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en-US">
                <a:solidFill>
                  <a:srgbClr val="51565E"/>
                </a:solidFill>
                <a:latin typeface="Roboto"/>
                <a:ea typeface="Roboto"/>
                <a:cs typeface="Roboto"/>
                <a:sym typeface="Roboto"/>
              </a:rPr>
              <a:t>The </a:t>
            </a:r>
            <a:r>
              <a:rPr lang="en-US">
                <a:solidFill>
                  <a:schemeClr val="hlink"/>
                </a:solidFill>
                <a:uFill>
                  <a:noFill/>
                </a:uFill>
                <a:latin typeface="Roboto"/>
                <a:ea typeface="Roboto"/>
                <a:cs typeface="Roboto"/>
                <a:sym typeface="Roboto"/>
                <a:hlinkClick r:id="rId2"/>
              </a:rPr>
              <a:t>collection of raw data</a:t>
            </a:r>
            <a:r>
              <a:rPr lang="en-US">
                <a:solidFill>
                  <a:srgbClr val="51565E"/>
                </a:solidFill>
                <a:latin typeface="Roboto"/>
                <a:ea typeface="Roboto"/>
                <a:cs typeface="Roboto"/>
                <a:sym typeface="Roboto"/>
              </a:rPr>
              <a:t> is the first step of the data processing cycle. The type of raw data collected has a huge impact on the output produced. Hence, raw data should be gathered from defined and accurate sources so that the subsequent findings are valid and usable. Raw data can include monetary figures, website cookies, profit/loss statements of a company, user behavior, etc.</a:t>
            </a:r>
            <a:endParaRPr>
              <a:solidFill>
                <a:srgbClr val="51565E"/>
              </a:solidFill>
              <a:latin typeface="Roboto"/>
              <a:ea typeface="Roboto"/>
              <a:cs typeface="Roboto"/>
              <a:sym typeface="Roboto"/>
            </a:endParaRPr>
          </a:p>
          <a:p>
            <a:pPr indent="0" lvl="0" marL="0" rtl="0" algn="l">
              <a:lnSpc>
                <a:spcPct val="115000"/>
              </a:lnSpc>
              <a:spcBef>
                <a:spcPts val="2400"/>
              </a:spcBef>
              <a:spcAft>
                <a:spcPts val="0"/>
              </a:spcAft>
              <a:buClr>
                <a:schemeClr val="dk1"/>
              </a:buClr>
              <a:buSzPts val="1100"/>
              <a:buFont typeface="Arial"/>
              <a:buNone/>
            </a:pPr>
            <a:r>
              <a:rPr lang="en-US" sz="1300">
                <a:latin typeface="Roboto"/>
                <a:ea typeface="Roboto"/>
                <a:cs typeface="Roboto"/>
                <a:sym typeface="Roboto"/>
              </a:rPr>
              <a:t>Step 2: Preparation</a:t>
            </a:r>
            <a:endParaRPr sz="1300">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en-US">
                <a:solidFill>
                  <a:srgbClr val="51565E"/>
                </a:solidFill>
                <a:latin typeface="Roboto"/>
                <a:ea typeface="Roboto"/>
                <a:cs typeface="Roboto"/>
                <a:sym typeface="Roboto"/>
              </a:rPr>
              <a:t>Data preparation or </a:t>
            </a:r>
            <a:r>
              <a:rPr lang="en-US">
                <a:solidFill>
                  <a:schemeClr val="hlink"/>
                </a:solidFill>
                <a:uFill>
                  <a:noFill/>
                </a:uFill>
                <a:latin typeface="Roboto"/>
                <a:ea typeface="Roboto"/>
                <a:cs typeface="Roboto"/>
                <a:sym typeface="Roboto"/>
                <a:hlinkClick r:id="rId3"/>
              </a:rPr>
              <a:t>data cleaning</a:t>
            </a:r>
            <a:r>
              <a:rPr lang="en-US">
                <a:solidFill>
                  <a:srgbClr val="51565E"/>
                </a:solidFill>
                <a:latin typeface="Roboto"/>
                <a:ea typeface="Roboto"/>
                <a:cs typeface="Roboto"/>
                <a:sym typeface="Roboto"/>
              </a:rPr>
              <a:t> is the process of sorting and filtering the raw data to remove unnecessary and inaccurate data. Raw data is checked for errors, duplication, miscalculations or missing data, and transformed into a suitable form for further analysis and processing. This is done to ensure that only the highest quality data is fed into the processing unit. </a:t>
            </a:r>
            <a:endParaRPr>
              <a:solidFill>
                <a:srgbClr val="51565E"/>
              </a:solidFill>
              <a:latin typeface="Roboto"/>
              <a:ea typeface="Roboto"/>
              <a:cs typeface="Roboto"/>
              <a:sym typeface="Roboto"/>
            </a:endParaRPr>
          </a:p>
          <a:p>
            <a:pPr indent="0" lvl="0" marL="0" rtl="0" algn="l">
              <a:lnSpc>
                <a:spcPct val="115000"/>
              </a:lnSpc>
              <a:spcBef>
                <a:spcPts val="2000"/>
              </a:spcBef>
              <a:spcAft>
                <a:spcPts val="0"/>
              </a:spcAft>
              <a:buClr>
                <a:schemeClr val="dk1"/>
              </a:buClr>
              <a:buSzPts val="1100"/>
              <a:buFont typeface="Arial"/>
              <a:buNone/>
            </a:pPr>
            <a:r>
              <a:rPr lang="en-US">
                <a:solidFill>
                  <a:srgbClr val="51565E"/>
                </a:solidFill>
                <a:latin typeface="Roboto"/>
                <a:ea typeface="Roboto"/>
                <a:cs typeface="Roboto"/>
                <a:sym typeface="Roboto"/>
              </a:rPr>
              <a:t>The purpose of this step to remove bad data (redundant, incomplete, or incorrect data) so as to begin assembling high-quality information so that it can be used in the best possible way for </a:t>
            </a:r>
            <a:r>
              <a:rPr lang="en-US">
                <a:solidFill>
                  <a:schemeClr val="hlink"/>
                </a:solidFill>
                <a:uFill>
                  <a:noFill/>
                </a:uFill>
                <a:latin typeface="Roboto"/>
                <a:ea typeface="Roboto"/>
                <a:cs typeface="Roboto"/>
                <a:sym typeface="Roboto"/>
                <a:hlinkClick r:id="rId4"/>
              </a:rPr>
              <a:t>business intelligence</a:t>
            </a:r>
            <a:r>
              <a:rPr lang="en-US">
                <a:solidFill>
                  <a:srgbClr val="51565E"/>
                </a:solidFill>
                <a:latin typeface="Roboto"/>
                <a:ea typeface="Roboto"/>
                <a:cs typeface="Roboto"/>
                <a:sym typeface="Roboto"/>
              </a:rPr>
              <a:t>.</a:t>
            </a:r>
            <a:endParaRPr>
              <a:solidFill>
                <a:srgbClr val="51565E"/>
              </a:solidFill>
              <a:latin typeface="Roboto"/>
              <a:ea typeface="Roboto"/>
              <a:cs typeface="Roboto"/>
              <a:sym typeface="Roboto"/>
            </a:endParaRPr>
          </a:p>
          <a:p>
            <a:pPr indent="0" lvl="0" marL="0" rtl="0" algn="l">
              <a:lnSpc>
                <a:spcPct val="115000"/>
              </a:lnSpc>
              <a:spcBef>
                <a:spcPts val="2400"/>
              </a:spcBef>
              <a:spcAft>
                <a:spcPts val="0"/>
              </a:spcAft>
              <a:buClr>
                <a:schemeClr val="dk1"/>
              </a:buClr>
              <a:buSzPts val="1100"/>
              <a:buFont typeface="Arial"/>
              <a:buNone/>
            </a:pPr>
            <a:r>
              <a:rPr lang="en-US" sz="1300">
                <a:latin typeface="Roboto"/>
                <a:ea typeface="Roboto"/>
                <a:cs typeface="Roboto"/>
                <a:sym typeface="Roboto"/>
              </a:rPr>
              <a:t>Step 3: Input</a:t>
            </a:r>
            <a:endParaRPr sz="1300">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en-US">
                <a:solidFill>
                  <a:srgbClr val="51565E"/>
                </a:solidFill>
                <a:latin typeface="Roboto"/>
                <a:ea typeface="Roboto"/>
                <a:cs typeface="Roboto"/>
                <a:sym typeface="Roboto"/>
              </a:rPr>
              <a:t>In this step, the raw data is converted into machine readable form and fed into the processing unit. This can be in the form of data entry through a keyboard, scanner or any other input source. </a:t>
            </a:r>
            <a:endParaRPr>
              <a:solidFill>
                <a:srgbClr val="51565E"/>
              </a:solidFill>
              <a:latin typeface="Roboto"/>
              <a:ea typeface="Roboto"/>
              <a:cs typeface="Roboto"/>
              <a:sym typeface="Roboto"/>
            </a:endParaRPr>
          </a:p>
          <a:p>
            <a:pPr indent="0" lvl="0" marL="0" rtl="0" algn="l">
              <a:lnSpc>
                <a:spcPct val="115000"/>
              </a:lnSpc>
              <a:spcBef>
                <a:spcPts val="2400"/>
              </a:spcBef>
              <a:spcAft>
                <a:spcPts val="0"/>
              </a:spcAft>
              <a:buClr>
                <a:schemeClr val="dk1"/>
              </a:buClr>
              <a:buSzPts val="1100"/>
              <a:buFont typeface="Arial"/>
              <a:buNone/>
            </a:pPr>
            <a:r>
              <a:rPr lang="en-US" sz="1300">
                <a:latin typeface="Roboto"/>
                <a:ea typeface="Roboto"/>
                <a:cs typeface="Roboto"/>
                <a:sym typeface="Roboto"/>
              </a:rPr>
              <a:t>Step 4: Data Processing</a:t>
            </a:r>
            <a:endParaRPr sz="1300">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en-US">
                <a:solidFill>
                  <a:srgbClr val="51565E"/>
                </a:solidFill>
                <a:latin typeface="Roboto"/>
                <a:ea typeface="Roboto"/>
                <a:cs typeface="Roboto"/>
                <a:sym typeface="Roboto"/>
              </a:rPr>
              <a:t>In this step, the raw data is subjected to various data processing methods using machine learning and artificial intelligence algorithms to generate a desirable output. This step may vary slightly from process to process depending on the source of data being processed (</a:t>
            </a:r>
            <a:r>
              <a:rPr lang="en-US">
                <a:solidFill>
                  <a:schemeClr val="hlink"/>
                </a:solidFill>
                <a:uFill>
                  <a:noFill/>
                </a:uFill>
                <a:latin typeface="Roboto"/>
                <a:ea typeface="Roboto"/>
                <a:cs typeface="Roboto"/>
                <a:sym typeface="Roboto"/>
                <a:hlinkClick r:id="rId5"/>
              </a:rPr>
              <a:t>data lakes</a:t>
            </a:r>
            <a:r>
              <a:rPr lang="en-US">
                <a:solidFill>
                  <a:srgbClr val="51565E"/>
                </a:solidFill>
                <a:latin typeface="Roboto"/>
                <a:ea typeface="Roboto"/>
                <a:cs typeface="Roboto"/>
                <a:sym typeface="Roboto"/>
              </a:rPr>
              <a:t>, online databases, connected devices, etc.) and the intended use of the output.</a:t>
            </a:r>
            <a:endParaRPr>
              <a:solidFill>
                <a:srgbClr val="51565E"/>
              </a:solidFill>
              <a:latin typeface="Roboto"/>
              <a:ea typeface="Roboto"/>
              <a:cs typeface="Roboto"/>
              <a:sym typeface="Roboto"/>
            </a:endParaRPr>
          </a:p>
          <a:p>
            <a:pPr indent="0" lvl="0" marL="0" rtl="0" algn="l">
              <a:lnSpc>
                <a:spcPct val="115000"/>
              </a:lnSpc>
              <a:spcBef>
                <a:spcPts val="2000"/>
              </a:spcBef>
              <a:spcAft>
                <a:spcPts val="0"/>
              </a:spcAft>
              <a:buClr>
                <a:schemeClr val="dk1"/>
              </a:buClr>
              <a:buSzPts val="1100"/>
              <a:buFont typeface="Arial"/>
              <a:buNone/>
            </a:pPr>
            <a:r>
              <a:rPr lang="en-US">
                <a:solidFill>
                  <a:srgbClr val="51565E"/>
                </a:solidFill>
                <a:latin typeface="Roboto"/>
                <a:ea typeface="Roboto"/>
                <a:cs typeface="Roboto"/>
                <a:sym typeface="Roboto"/>
              </a:rPr>
              <a:t>Also Read: </a:t>
            </a:r>
            <a:r>
              <a:rPr lang="en-US">
                <a:solidFill>
                  <a:schemeClr val="hlink"/>
                </a:solidFill>
                <a:uFill>
                  <a:noFill/>
                </a:uFill>
                <a:latin typeface="Roboto"/>
                <a:ea typeface="Roboto"/>
                <a:cs typeface="Roboto"/>
                <a:sym typeface="Roboto"/>
                <a:hlinkClick r:id="rId6"/>
              </a:rPr>
              <a:t>Top 10 Machine Learning Algorithms For Beginners</a:t>
            </a:r>
            <a:endParaRPr>
              <a:solidFill>
                <a:schemeClr val="hlink"/>
              </a:solidFill>
              <a:latin typeface="Roboto"/>
              <a:ea typeface="Roboto"/>
              <a:cs typeface="Roboto"/>
              <a:sym typeface="Roboto"/>
            </a:endParaRPr>
          </a:p>
          <a:p>
            <a:pPr indent="0" lvl="0" marL="0" rtl="0" algn="l">
              <a:lnSpc>
                <a:spcPct val="115000"/>
              </a:lnSpc>
              <a:spcBef>
                <a:spcPts val="2400"/>
              </a:spcBef>
              <a:spcAft>
                <a:spcPts val="0"/>
              </a:spcAft>
              <a:buClr>
                <a:schemeClr val="dk1"/>
              </a:buClr>
              <a:buSzPts val="1100"/>
              <a:buFont typeface="Arial"/>
              <a:buNone/>
            </a:pPr>
            <a:r>
              <a:rPr lang="en-US" sz="1300">
                <a:latin typeface="Roboto"/>
                <a:ea typeface="Roboto"/>
                <a:cs typeface="Roboto"/>
                <a:sym typeface="Roboto"/>
              </a:rPr>
              <a:t>Step 5: Output</a:t>
            </a:r>
            <a:endParaRPr sz="1300">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en-US">
                <a:solidFill>
                  <a:srgbClr val="51565E"/>
                </a:solidFill>
                <a:latin typeface="Roboto"/>
                <a:ea typeface="Roboto"/>
                <a:cs typeface="Roboto"/>
                <a:sym typeface="Roboto"/>
              </a:rPr>
              <a:t>The data is finally transmitted and displayed to the user in a readable form like graphs, tables, vector files, audio, video, documents, etc. This output can be stored and further processed in the next data processing cycle. </a:t>
            </a:r>
            <a:endParaRPr>
              <a:solidFill>
                <a:srgbClr val="51565E"/>
              </a:solidFill>
              <a:latin typeface="Roboto"/>
              <a:ea typeface="Roboto"/>
              <a:cs typeface="Roboto"/>
              <a:sym typeface="Roboto"/>
            </a:endParaRPr>
          </a:p>
          <a:p>
            <a:pPr indent="0" lvl="0" marL="0" rtl="0" algn="l">
              <a:lnSpc>
                <a:spcPct val="115000"/>
              </a:lnSpc>
              <a:spcBef>
                <a:spcPts val="2400"/>
              </a:spcBef>
              <a:spcAft>
                <a:spcPts val="0"/>
              </a:spcAft>
              <a:buClr>
                <a:schemeClr val="dk1"/>
              </a:buClr>
              <a:buSzPts val="1100"/>
              <a:buFont typeface="Arial"/>
              <a:buNone/>
            </a:pPr>
            <a:r>
              <a:rPr lang="en-US" sz="1300">
                <a:latin typeface="Roboto"/>
                <a:ea typeface="Roboto"/>
                <a:cs typeface="Roboto"/>
                <a:sym typeface="Roboto"/>
              </a:rPr>
              <a:t>Step 6: Storage</a:t>
            </a:r>
            <a:endParaRPr sz="1300">
              <a:latin typeface="Roboto"/>
              <a:ea typeface="Roboto"/>
              <a:cs typeface="Roboto"/>
              <a:sym typeface="Roboto"/>
            </a:endParaRPr>
          </a:p>
          <a:p>
            <a:pPr indent="0" lvl="0" marL="0" rtl="0" algn="l">
              <a:lnSpc>
                <a:spcPct val="115000"/>
              </a:lnSpc>
              <a:spcBef>
                <a:spcPts val="1800"/>
              </a:spcBef>
              <a:spcAft>
                <a:spcPts val="2000"/>
              </a:spcAft>
              <a:buSzPts val="1400"/>
              <a:buNone/>
            </a:pPr>
            <a:r>
              <a:rPr lang="en-US">
                <a:solidFill>
                  <a:srgbClr val="51565E"/>
                </a:solidFill>
                <a:latin typeface="Roboto"/>
                <a:ea typeface="Roboto"/>
                <a:cs typeface="Roboto"/>
                <a:sym typeface="Roboto"/>
              </a:rPr>
              <a:t>The last step of the data processing cycle is storage, where data and metadata are stored for further use. This allows for quick access and retrieval of information whenever needed, and also allows it to be used as input in the next data processing cycle directly.</a:t>
            </a:r>
            <a:endParaRPr/>
          </a:p>
        </p:txBody>
      </p:sp>
      <p:sp>
        <p:nvSpPr>
          <p:cNvPr id="416" name="Google Shape;416;g25312a5a2c8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5312a5a2c8_0_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2400"/>
              </a:spcBef>
              <a:spcAft>
                <a:spcPts val="0"/>
              </a:spcAft>
              <a:buClr>
                <a:schemeClr val="dk1"/>
              </a:buClr>
              <a:buSzPts val="1100"/>
              <a:buFont typeface="Arial"/>
              <a:buNone/>
            </a:pPr>
            <a:r>
              <a:rPr lang="en-US" sz="1300">
                <a:latin typeface="Roboto"/>
                <a:ea typeface="Roboto"/>
                <a:cs typeface="Roboto"/>
                <a:sym typeface="Roboto"/>
              </a:rPr>
              <a:t>Step 1: Collection</a:t>
            </a:r>
            <a:endParaRPr sz="1300">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en-US">
                <a:solidFill>
                  <a:srgbClr val="51565E"/>
                </a:solidFill>
                <a:latin typeface="Roboto"/>
                <a:ea typeface="Roboto"/>
                <a:cs typeface="Roboto"/>
                <a:sym typeface="Roboto"/>
              </a:rPr>
              <a:t>The </a:t>
            </a:r>
            <a:r>
              <a:rPr lang="en-US">
                <a:solidFill>
                  <a:schemeClr val="hlink"/>
                </a:solidFill>
                <a:uFill>
                  <a:noFill/>
                </a:uFill>
                <a:latin typeface="Roboto"/>
                <a:ea typeface="Roboto"/>
                <a:cs typeface="Roboto"/>
                <a:sym typeface="Roboto"/>
                <a:hlinkClick r:id="rId2"/>
              </a:rPr>
              <a:t>collection of raw data</a:t>
            </a:r>
            <a:r>
              <a:rPr lang="en-US">
                <a:solidFill>
                  <a:srgbClr val="51565E"/>
                </a:solidFill>
                <a:latin typeface="Roboto"/>
                <a:ea typeface="Roboto"/>
                <a:cs typeface="Roboto"/>
                <a:sym typeface="Roboto"/>
              </a:rPr>
              <a:t> is the first step of the data processing cycle. The type of raw data collected has a huge impact on the output produced. Hence, raw data should be gathered from defined and accurate sources so that the subsequent findings are valid and usable. Raw data can include monetary figures, website cookies, profit/loss statements of a company, user behavior, etc.</a:t>
            </a:r>
            <a:endParaRPr>
              <a:solidFill>
                <a:srgbClr val="51565E"/>
              </a:solidFill>
              <a:latin typeface="Roboto"/>
              <a:ea typeface="Roboto"/>
              <a:cs typeface="Roboto"/>
              <a:sym typeface="Roboto"/>
            </a:endParaRPr>
          </a:p>
          <a:p>
            <a:pPr indent="0" lvl="0" marL="0" rtl="0" algn="l">
              <a:lnSpc>
                <a:spcPct val="115000"/>
              </a:lnSpc>
              <a:spcBef>
                <a:spcPts val="2400"/>
              </a:spcBef>
              <a:spcAft>
                <a:spcPts val="0"/>
              </a:spcAft>
              <a:buClr>
                <a:schemeClr val="dk1"/>
              </a:buClr>
              <a:buSzPts val="1100"/>
              <a:buFont typeface="Arial"/>
              <a:buNone/>
            </a:pPr>
            <a:r>
              <a:rPr lang="en-US" sz="1300">
                <a:latin typeface="Roboto"/>
                <a:ea typeface="Roboto"/>
                <a:cs typeface="Roboto"/>
                <a:sym typeface="Roboto"/>
              </a:rPr>
              <a:t>Step 2: Preparation</a:t>
            </a:r>
            <a:endParaRPr sz="1300">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en-US">
                <a:solidFill>
                  <a:srgbClr val="51565E"/>
                </a:solidFill>
                <a:latin typeface="Roboto"/>
                <a:ea typeface="Roboto"/>
                <a:cs typeface="Roboto"/>
                <a:sym typeface="Roboto"/>
              </a:rPr>
              <a:t>Data preparation or </a:t>
            </a:r>
            <a:r>
              <a:rPr lang="en-US">
                <a:solidFill>
                  <a:schemeClr val="hlink"/>
                </a:solidFill>
                <a:uFill>
                  <a:noFill/>
                </a:uFill>
                <a:latin typeface="Roboto"/>
                <a:ea typeface="Roboto"/>
                <a:cs typeface="Roboto"/>
                <a:sym typeface="Roboto"/>
                <a:hlinkClick r:id="rId3"/>
              </a:rPr>
              <a:t>data cleaning</a:t>
            </a:r>
            <a:r>
              <a:rPr lang="en-US">
                <a:solidFill>
                  <a:srgbClr val="51565E"/>
                </a:solidFill>
                <a:latin typeface="Roboto"/>
                <a:ea typeface="Roboto"/>
                <a:cs typeface="Roboto"/>
                <a:sym typeface="Roboto"/>
              </a:rPr>
              <a:t> is the process of sorting and filtering the raw data to remove unnecessary and inaccurate data. Raw data is checked for errors, duplication, miscalculations or missing data, and transformed into a suitable form for further analysis and processing. This is done to ensure that only the highest quality data is fed into the processing unit. </a:t>
            </a:r>
            <a:endParaRPr>
              <a:solidFill>
                <a:srgbClr val="51565E"/>
              </a:solidFill>
              <a:latin typeface="Roboto"/>
              <a:ea typeface="Roboto"/>
              <a:cs typeface="Roboto"/>
              <a:sym typeface="Roboto"/>
            </a:endParaRPr>
          </a:p>
          <a:p>
            <a:pPr indent="0" lvl="0" marL="0" rtl="0" algn="l">
              <a:lnSpc>
                <a:spcPct val="115000"/>
              </a:lnSpc>
              <a:spcBef>
                <a:spcPts val="2000"/>
              </a:spcBef>
              <a:spcAft>
                <a:spcPts val="0"/>
              </a:spcAft>
              <a:buClr>
                <a:schemeClr val="dk1"/>
              </a:buClr>
              <a:buSzPts val="1100"/>
              <a:buFont typeface="Arial"/>
              <a:buNone/>
            </a:pPr>
            <a:r>
              <a:rPr lang="en-US">
                <a:solidFill>
                  <a:srgbClr val="51565E"/>
                </a:solidFill>
                <a:latin typeface="Roboto"/>
                <a:ea typeface="Roboto"/>
                <a:cs typeface="Roboto"/>
                <a:sym typeface="Roboto"/>
              </a:rPr>
              <a:t>The purpose of this step to remove bad data (redundant, incomplete, or incorrect data) so as to begin assembling high-quality information so that it can be used in the best possible way for </a:t>
            </a:r>
            <a:r>
              <a:rPr lang="en-US">
                <a:solidFill>
                  <a:schemeClr val="hlink"/>
                </a:solidFill>
                <a:uFill>
                  <a:noFill/>
                </a:uFill>
                <a:latin typeface="Roboto"/>
                <a:ea typeface="Roboto"/>
                <a:cs typeface="Roboto"/>
                <a:sym typeface="Roboto"/>
                <a:hlinkClick r:id="rId4"/>
              </a:rPr>
              <a:t>business intelligence</a:t>
            </a:r>
            <a:r>
              <a:rPr lang="en-US">
                <a:solidFill>
                  <a:srgbClr val="51565E"/>
                </a:solidFill>
                <a:latin typeface="Roboto"/>
                <a:ea typeface="Roboto"/>
                <a:cs typeface="Roboto"/>
                <a:sym typeface="Roboto"/>
              </a:rPr>
              <a:t>.</a:t>
            </a:r>
            <a:endParaRPr>
              <a:solidFill>
                <a:srgbClr val="51565E"/>
              </a:solidFill>
              <a:latin typeface="Roboto"/>
              <a:ea typeface="Roboto"/>
              <a:cs typeface="Roboto"/>
              <a:sym typeface="Roboto"/>
            </a:endParaRPr>
          </a:p>
          <a:p>
            <a:pPr indent="0" lvl="0" marL="0" rtl="0" algn="l">
              <a:lnSpc>
                <a:spcPct val="115000"/>
              </a:lnSpc>
              <a:spcBef>
                <a:spcPts val="2400"/>
              </a:spcBef>
              <a:spcAft>
                <a:spcPts val="0"/>
              </a:spcAft>
              <a:buClr>
                <a:schemeClr val="dk1"/>
              </a:buClr>
              <a:buSzPts val="1100"/>
              <a:buFont typeface="Arial"/>
              <a:buNone/>
            </a:pPr>
            <a:r>
              <a:rPr lang="en-US" sz="1300">
                <a:latin typeface="Roboto"/>
                <a:ea typeface="Roboto"/>
                <a:cs typeface="Roboto"/>
                <a:sym typeface="Roboto"/>
              </a:rPr>
              <a:t>Step 3: Input</a:t>
            </a:r>
            <a:endParaRPr sz="1300">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en-US">
                <a:solidFill>
                  <a:srgbClr val="51565E"/>
                </a:solidFill>
                <a:latin typeface="Roboto"/>
                <a:ea typeface="Roboto"/>
                <a:cs typeface="Roboto"/>
                <a:sym typeface="Roboto"/>
              </a:rPr>
              <a:t>In this step, the raw data is converted into machine readable form and fed into the processing unit. This can be in the form of data entry through a keyboard, scanner or any other input source. </a:t>
            </a:r>
            <a:endParaRPr>
              <a:solidFill>
                <a:srgbClr val="51565E"/>
              </a:solidFill>
              <a:latin typeface="Roboto"/>
              <a:ea typeface="Roboto"/>
              <a:cs typeface="Roboto"/>
              <a:sym typeface="Roboto"/>
            </a:endParaRPr>
          </a:p>
          <a:p>
            <a:pPr indent="0" lvl="0" marL="0" rtl="0" algn="l">
              <a:lnSpc>
                <a:spcPct val="115000"/>
              </a:lnSpc>
              <a:spcBef>
                <a:spcPts val="2400"/>
              </a:spcBef>
              <a:spcAft>
                <a:spcPts val="0"/>
              </a:spcAft>
              <a:buClr>
                <a:schemeClr val="dk1"/>
              </a:buClr>
              <a:buSzPts val="1100"/>
              <a:buFont typeface="Arial"/>
              <a:buNone/>
            </a:pPr>
            <a:r>
              <a:rPr lang="en-US" sz="1300">
                <a:latin typeface="Roboto"/>
                <a:ea typeface="Roboto"/>
                <a:cs typeface="Roboto"/>
                <a:sym typeface="Roboto"/>
              </a:rPr>
              <a:t>Step 4: Data Processing</a:t>
            </a:r>
            <a:endParaRPr sz="1300">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en-US">
                <a:solidFill>
                  <a:srgbClr val="51565E"/>
                </a:solidFill>
                <a:latin typeface="Roboto"/>
                <a:ea typeface="Roboto"/>
                <a:cs typeface="Roboto"/>
                <a:sym typeface="Roboto"/>
              </a:rPr>
              <a:t>In this step, the raw data is subjected to various data processing methods using machine learning and artificial intelligence algorithms to generate a desirable output. This step may vary slightly from process to process depending on the source of data being processed (</a:t>
            </a:r>
            <a:r>
              <a:rPr lang="en-US">
                <a:solidFill>
                  <a:schemeClr val="hlink"/>
                </a:solidFill>
                <a:uFill>
                  <a:noFill/>
                </a:uFill>
                <a:latin typeface="Roboto"/>
                <a:ea typeface="Roboto"/>
                <a:cs typeface="Roboto"/>
                <a:sym typeface="Roboto"/>
                <a:hlinkClick r:id="rId5"/>
              </a:rPr>
              <a:t>data lakes</a:t>
            </a:r>
            <a:r>
              <a:rPr lang="en-US">
                <a:solidFill>
                  <a:srgbClr val="51565E"/>
                </a:solidFill>
                <a:latin typeface="Roboto"/>
                <a:ea typeface="Roboto"/>
                <a:cs typeface="Roboto"/>
                <a:sym typeface="Roboto"/>
              </a:rPr>
              <a:t>, online databases, connected devices, etc.) and the intended use of the output.</a:t>
            </a:r>
            <a:endParaRPr>
              <a:solidFill>
                <a:srgbClr val="51565E"/>
              </a:solidFill>
              <a:latin typeface="Roboto"/>
              <a:ea typeface="Roboto"/>
              <a:cs typeface="Roboto"/>
              <a:sym typeface="Roboto"/>
            </a:endParaRPr>
          </a:p>
          <a:p>
            <a:pPr indent="0" lvl="0" marL="0" rtl="0" algn="l">
              <a:lnSpc>
                <a:spcPct val="115000"/>
              </a:lnSpc>
              <a:spcBef>
                <a:spcPts val="2000"/>
              </a:spcBef>
              <a:spcAft>
                <a:spcPts val="0"/>
              </a:spcAft>
              <a:buClr>
                <a:schemeClr val="dk1"/>
              </a:buClr>
              <a:buSzPts val="1100"/>
              <a:buFont typeface="Arial"/>
              <a:buNone/>
            </a:pPr>
            <a:r>
              <a:rPr lang="en-US">
                <a:solidFill>
                  <a:srgbClr val="51565E"/>
                </a:solidFill>
                <a:latin typeface="Roboto"/>
                <a:ea typeface="Roboto"/>
                <a:cs typeface="Roboto"/>
                <a:sym typeface="Roboto"/>
              </a:rPr>
              <a:t>Also Read: </a:t>
            </a:r>
            <a:r>
              <a:rPr lang="en-US">
                <a:solidFill>
                  <a:schemeClr val="hlink"/>
                </a:solidFill>
                <a:uFill>
                  <a:noFill/>
                </a:uFill>
                <a:latin typeface="Roboto"/>
                <a:ea typeface="Roboto"/>
                <a:cs typeface="Roboto"/>
                <a:sym typeface="Roboto"/>
                <a:hlinkClick r:id="rId6"/>
              </a:rPr>
              <a:t>Top 10 Machine Learning Algorithms For Beginners</a:t>
            </a:r>
            <a:endParaRPr>
              <a:solidFill>
                <a:schemeClr val="hlink"/>
              </a:solidFill>
              <a:latin typeface="Roboto"/>
              <a:ea typeface="Roboto"/>
              <a:cs typeface="Roboto"/>
              <a:sym typeface="Roboto"/>
            </a:endParaRPr>
          </a:p>
          <a:p>
            <a:pPr indent="0" lvl="0" marL="0" rtl="0" algn="l">
              <a:lnSpc>
                <a:spcPct val="115000"/>
              </a:lnSpc>
              <a:spcBef>
                <a:spcPts val="2400"/>
              </a:spcBef>
              <a:spcAft>
                <a:spcPts val="0"/>
              </a:spcAft>
              <a:buClr>
                <a:schemeClr val="dk1"/>
              </a:buClr>
              <a:buSzPts val="1100"/>
              <a:buFont typeface="Arial"/>
              <a:buNone/>
            </a:pPr>
            <a:r>
              <a:rPr lang="en-US" sz="1300">
                <a:latin typeface="Roboto"/>
                <a:ea typeface="Roboto"/>
                <a:cs typeface="Roboto"/>
                <a:sym typeface="Roboto"/>
              </a:rPr>
              <a:t>Step 5: Output</a:t>
            </a:r>
            <a:endParaRPr sz="1300">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lang="en-US">
                <a:solidFill>
                  <a:srgbClr val="51565E"/>
                </a:solidFill>
                <a:latin typeface="Roboto"/>
                <a:ea typeface="Roboto"/>
                <a:cs typeface="Roboto"/>
                <a:sym typeface="Roboto"/>
              </a:rPr>
              <a:t>The data is finally transmitted and displayed to the user in a readable form like graphs, tables, vector files, audio, video, documents, etc. This output can be stored and further processed in the next data processing cycle. </a:t>
            </a:r>
            <a:endParaRPr>
              <a:solidFill>
                <a:srgbClr val="51565E"/>
              </a:solidFill>
              <a:latin typeface="Roboto"/>
              <a:ea typeface="Roboto"/>
              <a:cs typeface="Roboto"/>
              <a:sym typeface="Roboto"/>
            </a:endParaRPr>
          </a:p>
          <a:p>
            <a:pPr indent="0" lvl="0" marL="0" rtl="0" algn="l">
              <a:lnSpc>
                <a:spcPct val="115000"/>
              </a:lnSpc>
              <a:spcBef>
                <a:spcPts val="2400"/>
              </a:spcBef>
              <a:spcAft>
                <a:spcPts val="0"/>
              </a:spcAft>
              <a:buClr>
                <a:schemeClr val="dk1"/>
              </a:buClr>
              <a:buSzPts val="1100"/>
              <a:buFont typeface="Arial"/>
              <a:buNone/>
            </a:pPr>
            <a:r>
              <a:rPr lang="en-US" sz="1300">
                <a:latin typeface="Roboto"/>
                <a:ea typeface="Roboto"/>
                <a:cs typeface="Roboto"/>
                <a:sym typeface="Roboto"/>
              </a:rPr>
              <a:t>Step 6: Storage</a:t>
            </a:r>
            <a:endParaRPr sz="1300">
              <a:latin typeface="Roboto"/>
              <a:ea typeface="Roboto"/>
              <a:cs typeface="Roboto"/>
              <a:sym typeface="Roboto"/>
            </a:endParaRPr>
          </a:p>
          <a:p>
            <a:pPr indent="0" lvl="0" marL="0" rtl="0" algn="l">
              <a:lnSpc>
                <a:spcPct val="115000"/>
              </a:lnSpc>
              <a:spcBef>
                <a:spcPts val="1800"/>
              </a:spcBef>
              <a:spcAft>
                <a:spcPts val="2000"/>
              </a:spcAft>
              <a:buSzPts val="1400"/>
              <a:buNone/>
            </a:pPr>
            <a:r>
              <a:rPr lang="en-US">
                <a:solidFill>
                  <a:srgbClr val="51565E"/>
                </a:solidFill>
                <a:latin typeface="Roboto"/>
                <a:ea typeface="Roboto"/>
                <a:cs typeface="Roboto"/>
                <a:sym typeface="Roboto"/>
              </a:rPr>
              <a:t>The last step of the data processing cycle is storage, where data and metadata are stored for further use. This allows for quick access and retrieval of information whenever needed, and also allows it to be used as input in the next data processing cycle directly.</a:t>
            </a:r>
            <a:endParaRPr/>
          </a:p>
        </p:txBody>
      </p:sp>
      <p:sp>
        <p:nvSpPr>
          <p:cNvPr id="424" name="Google Shape;424;g25312a5a2c8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ложка">
  <p:cSld name="Обложка">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p2"/>
          <p:cNvPicPr preferRelativeResize="0"/>
          <p:nvPr/>
        </p:nvPicPr>
        <p:blipFill rotWithShape="1">
          <a:blip r:embed="rId3">
            <a:alphaModFix/>
          </a:blip>
          <a:srcRect b="0" l="0" r="0" t="0"/>
          <a:stretch/>
        </p:blipFill>
        <p:spPr>
          <a:xfrm>
            <a:off x="1013859" y="962173"/>
            <a:ext cx="886499" cy="886499"/>
          </a:xfrm>
          <a:prstGeom prst="rect">
            <a:avLst/>
          </a:prstGeom>
          <a:noFill/>
          <a:ln>
            <a:noFill/>
          </a:ln>
        </p:spPr>
      </p:pic>
      <p:cxnSp>
        <p:nvCxnSpPr>
          <p:cNvPr id="12" name="Google Shape;12;p2"/>
          <p:cNvCxnSpPr/>
          <p:nvPr/>
        </p:nvCxnSpPr>
        <p:spPr>
          <a:xfrm>
            <a:off x="6090212" y="985336"/>
            <a:ext cx="0" cy="840173"/>
          </a:xfrm>
          <a:prstGeom prst="straightConnector1">
            <a:avLst/>
          </a:prstGeom>
          <a:noFill/>
          <a:ln cap="flat" cmpd="sng" w="12700">
            <a:solidFill>
              <a:srgbClr val="102D69"/>
            </a:solidFill>
            <a:prstDash val="solid"/>
            <a:miter lim="800000"/>
            <a:headEnd len="sm" w="sm" type="none"/>
            <a:tailEnd len="sm" w="sm" type="none"/>
          </a:ln>
        </p:spPr>
      </p:cxnSp>
      <p:cxnSp>
        <p:nvCxnSpPr>
          <p:cNvPr id="13" name="Google Shape;13;p2"/>
          <p:cNvCxnSpPr/>
          <p:nvPr/>
        </p:nvCxnSpPr>
        <p:spPr>
          <a:xfrm>
            <a:off x="8642581" y="985336"/>
            <a:ext cx="0" cy="840173"/>
          </a:xfrm>
          <a:prstGeom prst="straightConnector1">
            <a:avLst/>
          </a:prstGeom>
          <a:noFill/>
          <a:ln cap="flat" cmpd="sng" w="12700">
            <a:solidFill>
              <a:srgbClr val="102D69"/>
            </a:solidFill>
            <a:prstDash val="solid"/>
            <a:miter lim="800000"/>
            <a:headEnd len="sm" w="sm" type="none"/>
            <a:tailEnd len="sm" w="sm" type="none"/>
          </a:ln>
        </p:spPr>
      </p:cxnSp>
      <p:cxnSp>
        <p:nvCxnSpPr>
          <p:cNvPr id="14" name="Google Shape;14;p2"/>
          <p:cNvCxnSpPr/>
          <p:nvPr/>
        </p:nvCxnSpPr>
        <p:spPr>
          <a:xfrm>
            <a:off x="11179047" y="985336"/>
            <a:ext cx="0" cy="840173"/>
          </a:xfrm>
          <a:prstGeom prst="straightConnector1">
            <a:avLst/>
          </a:prstGeom>
          <a:noFill/>
          <a:ln cap="flat" cmpd="sng" w="12700">
            <a:solidFill>
              <a:srgbClr val="102D69"/>
            </a:solidFill>
            <a:prstDash val="solid"/>
            <a:miter lim="800000"/>
            <a:headEnd len="sm" w="sm" type="none"/>
            <a:tailEnd len="sm" w="sm" type="none"/>
          </a:ln>
        </p:spPr>
      </p:cxnSp>
      <p:sp>
        <p:nvSpPr>
          <p:cNvPr id="15" name="Google Shape;15;p2"/>
          <p:cNvSpPr txBox="1"/>
          <p:nvPr>
            <p:ph type="title"/>
          </p:nvPr>
        </p:nvSpPr>
        <p:spPr>
          <a:xfrm>
            <a:off x="1027967" y="2404670"/>
            <a:ext cx="7634059" cy="1978323"/>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rgbClr val="0E2D69"/>
              </a:buClr>
              <a:buSzPts val="4300"/>
              <a:buFont typeface="Arial"/>
              <a:buNone/>
              <a:defRPr b="0" i="0" sz="4300" u="none" cap="none" strike="noStrike">
                <a:solidFill>
                  <a:srgbClr val="0E2D6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 name="Google Shape;16;p2"/>
          <p:cNvSpPr txBox="1"/>
          <p:nvPr>
            <p:ph idx="1" type="body"/>
          </p:nvPr>
        </p:nvSpPr>
        <p:spPr>
          <a:xfrm>
            <a:off x="2074947" y="1187841"/>
            <a:ext cx="3848717" cy="435163"/>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 name="Google Shape;17;p2"/>
          <p:cNvSpPr txBox="1"/>
          <p:nvPr>
            <p:ph idx="2" type="body"/>
          </p:nvPr>
        </p:nvSpPr>
        <p:spPr>
          <a:xfrm>
            <a:off x="6259420" y="1173829"/>
            <a:ext cx="2278063" cy="463186"/>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E2D69"/>
              </a:buClr>
              <a:buSzPts val="1200"/>
              <a:buFont typeface="Arial"/>
              <a:buNone/>
              <a:defRPr b="0" i="0" sz="1200" u="none" cap="none" strike="noStrike">
                <a:solidFill>
                  <a:srgbClr val="0E2D6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 name="Google Shape;18;p2"/>
          <p:cNvSpPr txBox="1"/>
          <p:nvPr>
            <p:ph idx="3" type="body"/>
          </p:nvPr>
        </p:nvSpPr>
        <p:spPr>
          <a:xfrm>
            <a:off x="8786720" y="1173829"/>
            <a:ext cx="2217738" cy="463186"/>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E2D69"/>
              </a:buClr>
              <a:buSzPts val="1200"/>
              <a:buFont typeface="Arial"/>
              <a:buNone/>
              <a:defRPr b="0" i="0" sz="1200" u="none" cap="none" strike="noStrike">
                <a:solidFill>
                  <a:srgbClr val="0E2D6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 name="Google Shape;19;p2"/>
          <p:cNvSpPr txBox="1"/>
          <p:nvPr>
            <p:ph idx="4" type="body"/>
          </p:nvPr>
        </p:nvSpPr>
        <p:spPr>
          <a:xfrm>
            <a:off x="1027967" y="4824914"/>
            <a:ext cx="7625267" cy="65286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E2D69"/>
              </a:buClr>
              <a:buSzPts val="1600"/>
              <a:buFont typeface="Arial"/>
              <a:buNone/>
              <a:defRPr b="0" i="0" sz="1600" u="none" cap="none" strike="noStrike">
                <a:solidFill>
                  <a:srgbClr val="0E2D6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аблица_2">
  <p:cSld name="Таблица_2">
    <p:bg>
      <p:bgPr>
        <a:blipFill>
          <a:blip r:embed="rId2">
            <a:alphaModFix/>
          </a:blip>
          <a:stretch>
            <a:fillRect/>
          </a:stretch>
        </a:blipFill>
      </p:bgPr>
    </p:bg>
    <p:spTree>
      <p:nvGrpSpPr>
        <p:cNvPr id="120" name="Shape 120"/>
        <p:cNvGrpSpPr/>
        <p:nvPr/>
      </p:nvGrpSpPr>
      <p:grpSpPr>
        <a:xfrm>
          <a:off x="0" y="0"/>
          <a:ext cx="0" cy="0"/>
          <a:chOff x="0" y="0"/>
          <a:chExt cx="0" cy="0"/>
        </a:xfrm>
      </p:grpSpPr>
      <p:pic>
        <p:nvPicPr>
          <p:cNvPr descr="Icon&#10;&#10;Description automatically generated" id="121" name="Google Shape;121;p11"/>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122" name="Google Shape;122;p11"/>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123" name="Google Shape;123;p11"/>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124" name="Google Shape;124;p11"/>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125" name="Google Shape;125;p11"/>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102D69"/>
                </a:solidFill>
                <a:latin typeface="Arial"/>
                <a:ea typeface="Arial"/>
                <a:cs typeface="Arial"/>
                <a:sym typeface="Arial"/>
              </a:rPr>
              <a:t>‹#›</a:t>
            </a:fld>
            <a:endParaRPr b="0" i="0" sz="2000" u="none" cap="none" strike="noStrike">
              <a:solidFill>
                <a:srgbClr val="102D69"/>
              </a:solidFill>
              <a:latin typeface="Arial"/>
              <a:ea typeface="Arial"/>
              <a:cs typeface="Arial"/>
              <a:sym typeface="Arial"/>
            </a:endParaRPr>
          </a:p>
        </p:txBody>
      </p:sp>
      <p:cxnSp>
        <p:nvCxnSpPr>
          <p:cNvPr id="126" name="Google Shape;126;p11"/>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127" name="Google Shape;127;p11"/>
          <p:cNvSpPr txBox="1"/>
          <p:nvPr>
            <p:ph idx="1" type="body"/>
          </p:nvPr>
        </p:nvSpPr>
        <p:spPr>
          <a:xfrm>
            <a:off x="585787" y="1447064"/>
            <a:ext cx="7617877" cy="537011"/>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00"/>
              </a:spcBef>
              <a:spcAft>
                <a:spcPts val="0"/>
              </a:spcAft>
              <a:buClr>
                <a:srgbClr val="0E2D69"/>
              </a:buClr>
              <a:buSzPts val="1600"/>
              <a:buFont typeface="Arial"/>
              <a:buNone/>
              <a:defRPr b="0" i="0" sz="1600" u="none" cap="none" strike="noStrike">
                <a:solidFill>
                  <a:srgbClr val="0E2D69"/>
                </a:solidFill>
                <a:latin typeface="Arial"/>
                <a:ea typeface="Arial"/>
                <a:cs typeface="Arial"/>
                <a:sym typeface="Arial"/>
              </a:defRPr>
            </a:lvl1pPr>
            <a:lvl2pPr indent="-330200" lvl="1" marL="9144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2pPr>
            <a:lvl3pPr indent="-330200" lvl="2" marL="13716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3pPr>
            <a:lvl4pPr indent="-330200" lvl="3" marL="18288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4pPr>
            <a:lvl5pPr indent="-330200" lvl="4" marL="22860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 name="Google Shape;128;p11"/>
          <p:cNvSpPr txBox="1"/>
          <p:nvPr>
            <p:ph idx="2" type="body"/>
          </p:nvPr>
        </p:nvSpPr>
        <p:spPr>
          <a:xfrm>
            <a:off x="585788" y="5739189"/>
            <a:ext cx="6824303" cy="703205"/>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6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311150" lvl="1" marL="914400" marR="0" rtl="0" algn="l">
              <a:lnSpc>
                <a:spcPct val="90000"/>
              </a:lnSpc>
              <a:spcBef>
                <a:spcPts val="500"/>
              </a:spcBef>
              <a:spcAft>
                <a:spcPts val="0"/>
              </a:spcAft>
              <a:buClr>
                <a:srgbClr val="0E2D69"/>
              </a:buClr>
              <a:buSzPts val="1300"/>
              <a:buFont typeface="Arial"/>
              <a:buChar char="•"/>
              <a:defRPr b="0" i="0" sz="1300" u="none" cap="none" strike="noStrike">
                <a:solidFill>
                  <a:srgbClr val="0E2D69"/>
                </a:solidFill>
                <a:latin typeface="Arial"/>
                <a:ea typeface="Arial"/>
                <a:cs typeface="Arial"/>
                <a:sym typeface="Arial"/>
              </a:defRPr>
            </a:lvl2pPr>
            <a:lvl3pPr indent="-311150" lvl="2" marL="1371600" marR="0" rtl="0" algn="l">
              <a:lnSpc>
                <a:spcPct val="90000"/>
              </a:lnSpc>
              <a:spcBef>
                <a:spcPts val="500"/>
              </a:spcBef>
              <a:spcAft>
                <a:spcPts val="0"/>
              </a:spcAft>
              <a:buClr>
                <a:srgbClr val="0E2D69"/>
              </a:buClr>
              <a:buSzPts val="1300"/>
              <a:buFont typeface="Arial"/>
              <a:buChar char="•"/>
              <a:defRPr b="0" i="0" sz="1300" u="none" cap="none" strike="noStrike">
                <a:solidFill>
                  <a:srgbClr val="0E2D69"/>
                </a:solidFill>
                <a:latin typeface="Arial"/>
                <a:ea typeface="Arial"/>
                <a:cs typeface="Arial"/>
                <a:sym typeface="Arial"/>
              </a:defRPr>
            </a:lvl3pPr>
            <a:lvl4pPr indent="-311150" lvl="3" marL="1828800" marR="0" rtl="0" algn="l">
              <a:lnSpc>
                <a:spcPct val="90000"/>
              </a:lnSpc>
              <a:spcBef>
                <a:spcPts val="500"/>
              </a:spcBef>
              <a:spcAft>
                <a:spcPts val="0"/>
              </a:spcAft>
              <a:buClr>
                <a:srgbClr val="0E2D69"/>
              </a:buClr>
              <a:buSzPts val="1300"/>
              <a:buFont typeface="Arial"/>
              <a:buChar char="•"/>
              <a:defRPr b="0" i="0" sz="1300" u="none" cap="none" strike="noStrike">
                <a:solidFill>
                  <a:srgbClr val="0E2D69"/>
                </a:solidFill>
                <a:latin typeface="Arial"/>
                <a:ea typeface="Arial"/>
                <a:cs typeface="Arial"/>
                <a:sym typeface="Arial"/>
              </a:defRPr>
            </a:lvl4pPr>
            <a:lvl5pPr indent="-311150" lvl="4" marL="2286000" marR="0" rtl="0" algn="l">
              <a:lnSpc>
                <a:spcPct val="90000"/>
              </a:lnSpc>
              <a:spcBef>
                <a:spcPts val="500"/>
              </a:spcBef>
              <a:spcAft>
                <a:spcPts val="0"/>
              </a:spcAft>
              <a:buClr>
                <a:srgbClr val="0E2D69"/>
              </a:buClr>
              <a:buSzPts val="1300"/>
              <a:buFont typeface="Arial"/>
              <a:buChar char="•"/>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 name="Google Shape;129;p11"/>
          <p:cNvSpPr/>
          <p:nvPr>
            <p:ph idx="3" type="tbl"/>
          </p:nvPr>
        </p:nvSpPr>
        <p:spPr>
          <a:xfrm>
            <a:off x="585787" y="2208362"/>
            <a:ext cx="7617895" cy="329529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0" name="Google Shape;130;p11"/>
          <p:cNvSpPr txBox="1"/>
          <p:nvPr>
            <p:ph idx="4" type="body"/>
          </p:nvPr>
        </p:nvSpPr>
        <p:spPr>
          <a:xfrm>
            <a:off x="8686807" y="2208363"/>
            <a:ext cx="2930666" cy="2570672"/>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1" name="Google Shape;131;p11"/>
          <p:cNvSpPr txBox="1"/>
          <p:nvPr>
            <p:ph idx="5"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2" name="Google Shape;132;p11"/>
          <p:cNvSpPr txBox="1"/>
          <p:nvPr>
            <p:ph idx="6"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3" name="Google Shape;133;p11"/>
          <p:cNvSpPr txBox="1"/>
          <p:nvPr>
            <p:ph idx="7"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цвет">
  <p:cSld name="цвет">
    <p:bg>
      <p:bgPr>
        <a:blipFill>
          <a:blip r:embed="rId2">
            <a:alphaModFix/>
          </a:blip>
          <a:stretch>
            <a:fillRect/>
          </a:stretch>
        </a:blipFill>
      </p:bgPr>
    </p:bg>
    <p:spTree>
      <p:nvGrpSpPr>
        <p:cNvPr id="134" name="Shape 134"/>
        <p:cNvGrpSpPr/>
        <p:nvPr/>
      </p:nvGrpSpPr>
      <p:grpSpPr>
        <a:xfrm>
          <a:off x="0" y="0"/>
          <a:ext cx="0" cy="0"/>
          <a:chOff x="0" y="0"/>
          <a:chExt cx="0" cy="0"/>
        </a:xfrm>
      </p:grpSpPr>
      <p:pic>
        <p:nvPicPr>
          <p:cNvPr descr="Icon&#10;&#10;Description automatically generated" id="135" name="Google Shape;135;p12"/>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136" name="Google Shape;136;p12"/>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137" name="Google Shape;137;p12"/>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138" name="Google Shape;138;p12"/>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139" name="Google Shape;139;p12"/>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102D69"/>
                </a:solidFill>
                <a:latin typeface="Arial"/>
                <a:ea typeface="Arial"/>
                <a:cs typeface="Arial"/>
                <a:sym typeface="Arial"/>
              </a:rPr>
              <a:t>‹#›</a:t>
            </a:fld>
            <a:endParaRPr b="0" i="0" sz="2000" u="none" cap="none" strike="noStrike">
              <a:solidFill>
                <a:srgbClr val="102D69"/>
              </a:solidFill>
              <a:latin typeface="Arial"/>
              <a:ea typeface="Arial"/>
              <a:cs typeface="Arial"/>
              <a:sym typeface="Arial"/>
            </a:endParaRPr>
          </a:p>
        </p:txBody>
      </p:sp>
      <p:cxnSp>
        <p:nvCxnSpPr>
          <p:cNvPr id="140" name="Google Shape;140;p12"/>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141" name="Google Shape;141;p12"/>
          <p:cNvSpPr txBox="1"/>
          <p:nvPr>
            <p:ph type="title"/>
          </p:nvPr>
        </p:nvSpPr>
        <p:spPr>
          <a:xfrm>
            <a:off x="585899" y="1447790"/>
            <a:ext cx="4322530" cy="777025"/>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2" name="Google Shape;142;p12"/>
          <p:cNvSpPr txBox="1"/>
          <p:nvPr>
            <p:ph idx="1" type="body"/>
          </p:nvPr>
        </p:nvSpPr>
        <p:spPr>
          <a:xfrm>
            <a:off x="585898" y="2379663"/>
            <a:ext cx="4322531" cy="2399371"/>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3" name="Google Shape;143;p12"/>
          <p:cNvSpPr/>
          <p:nvPr/>
        </p:nvSpPr>
        <p:spPr>
          <a:xfrm>
            <a:off x="5392982" y="1447790"/>
            <a:ext cx="830997" cy="830997"/>
          </a:xfrm>
          <a:prstGeom prst="ellipse">
            <a:avLst/>
          </a:prstGeom>
          <a:solidFill>
            <a:srgbClr val="0E2D6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4" name="Google Shape;144;p12"/>
          <p:cNvSpPr/>
          <p:nvPr/>
        </p:nvSpPr>
        <p:spPr>
          <a:xfrm>
            <a:off x="6742925" y="1447790"/>
            <a:ext cx="830997" cy="830997"/>
          </a:xfrm>
          <a:prstGeom prst="ellipse">
            <a:avLst/>
          </a:prstGeom>
          <a:solidFill>
            <a:srgbClr val="234A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5" name="Google Shape;145;p12"/>
          <p:cNvSpPr/>
          <p:nvPr/>
        </p:nvSpPr>
        <p:spPr>
          <a:xfrm>
            <a:off x="8092868" y="1447790"/>
            <a:ext cx="830997" cy="830997"/>
          </a:xfrm>
          <a:prstGeom prst="ellipse">
            <a:avLst/>
          </a:prstGeom>
          <a:solidFill>
            <a:srgbClr val="11A0D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6" name="Google Shape;146;p12"/>
          <p:cNvSpPr/>
          <p:nvPr/>
        </p:nvSpPr>
        <p:spPr>
          <a:xfrm>
            <a:off x="9442811" y="1447790"/>
            <a:ext cx="830997" cy="830997"/>
          </a:xfrm>
          <a:prstGeom prst="ellipse">
            <a:avLst/>
          </a:prstGeom>
          <a:solidFill>
            <a:srgbClr val="029C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7" name="Google Shape;147;p12"/>
          <p:cNvSpPr/>
          <p:nvPr/>
        </p:nvSpPr>
        <p:spPr>
          <a:xfrm>
            <a:off x="10792754" y="1447790"/>
            <a:ext cx="830997" cy="830997"/>
          </a:xfrm>
          <a:prstGeom prst="ellipse">
            <a:avLst/>
          </a:prstGeom>
          <a:solidFill>
            <a:srgbClr val="EB681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 name="Google Shape;148;p12"/>
          <p:cNvSpPr/>
          <p:nvPr/>
        </p:nvSpPr>
        <p:spPr>
          <a:xfrm>
            <a:off x="5392982" y="2708699"/>
            <a:ext cx="830997" cy="830997"/>
          </a:xfrm>
          <a:prstGeom prst="ellipse">
            <a:avLst/>
          </a:prstGeom>
          <a:solidFill>
            <a:srgbClr val="7D4EB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9" name="Google Shape;149;p12"/>
          <p:cNvSpPr/>
          <p:nvPr/>
        </p:nvSpPr>
        <p:spPr>
          <a:xfrm>
            <a:off x="6742925" y="2708699"/>
            <a:ext cx="830997" cy="830997"/>
          </a:xfrm>
          <a:prstGeom prst="ellipse">
            <a:avLst/>
          </a:prstGeom>
          <a:solidFill>
            <a:srgbClr val="E61F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0" name="Google Shape;150;p12"/>
          <p:cNvSpPr/>
          <p:nvPr/>
        </p:nvSpPr>
        <p:spPr>
          <a:xfrm>
            <a:off x="8092868" y="2708699"/>
            <a:ext cx="830997" cy="830997"/>
          </a:xfrm>
          <a:prstGeom prst="ellipse">
            <a:avLst/>
          </a:prstGeom>
          <a:solidFill>
            <a:srgbClr val="FBBA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1" name="Google Shape;151;p12"/>
          <p:cNvSpPr/>
          <p:nvPr/>
        </p:nvSpPr>
        <p:spPr>
          <a:xfrm>
            <a:off x="9442811" y="2708699"/>
            <a:ext cx="830997" cy="830997"/>
          </a:xfrm>
          <a:prstGeom prst="ellipse">
            <a:avLst/>
          </a:prstGeom>
          <a:solidFill>
            <a:srgbClr val="7DA0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2" name="Google Shape;152;p12"/>
          <p:cNvSpPr/>
          <p:nvPr/>
        </p:nvSpPr>
        <p:spPr>
          <a:xfrm>
            <a:off x="10792754" y="2708699"/>
            <a:ext cx="830997" cy="830997"/>
          </a:xfrm>
          <a:prstGeom prst="ellipse">
            <a:avLst/>
          </a:prstGeom>
          <a:solidFill>
            <a:srgbClr val="47A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3" name="Google Shape;153;p12"/>
          <p:cNvSpPr/>
          <p:nvPr/>
        </p:nvSpPr>
        <p:spPr>
          <a:xfrm>
            <a:off x="5392982" y="3969609"/>
            <a:ext cx="830997" cy="830997"/>
          </a:xfrm>
          <a:prstGeom prst="ellipse">
            <a:avLst/>
          </a:prstGeom>
          <a:solidFill>
            <a:srgbClr val="EB8C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4" name="Google Shape;154;p12"/>
          <p:cNvSpPr/>
          <p:nvPr/>
        </p:nvSpPr>
        <p:spPr>
          <a:xfrm>
            <a:off x="6742925" y="3969609"/>
            <a:ext cx="830997" cy="830997"/>
          </a:xfrm>
          <a:prstGeom prst="ellipse">
            <a:avLst/>
          </a:prstGeom>
          <a:solidFill>
            <a:srgbClr val="9662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5" name="Google Shape;155;p12"/>
          <p:cNvSpPr/>
          <p:nvPr/>
        </p:nvSpPr>
        <p:spPr>
          <a:xfrm>
            <a:off x="8092868" y="3969609"/>
            <a:ext cx="830997" cy="830997"/>
          </a:xfrm>
          <a:prstGeom prst="ellipse">
            <a:avLst/>
          </a:prstGeom>
          <a:solidFill>
            <a:srgbClr val="CD5A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 name="Google Shape;156;p12"/>
          <p:cNvSpPr/>
          <p:nvPr/>
        </p:nvSpPr>
        <p:spPr>
          <a:xfrm>
            <a:off x="9442811" y="3969609"/>
            <a:ext cx="830997" cy="830997"/>
          </a:xfrm>
          <a:prstGeom prst="ellipse">
            <a:avLst/>
          </a:prstGeom>
          <a:solidFill>
            <a:srgbClr val="FFD74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7" name="Google Shape;157;p12"/>
          <p:cNvSpPr/>
          <p:nvPr/>
        </p:nvSpPr>
        <p:spPr>
          <a:xfrm>
            <a:off x="10792754" y="3969609"/>
            <a:ext cx="830997" cy="830997"/>
          </a:xfrm>
          <a:prstGeom prst="ellipse">
            <a:avLst/>
          </a:prstGeom>
          <a:solidFill>
            <a:srgbClr val="CDDD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8" name="Google Shape;158;p12"/>
          <p:cNvSpPr/>
          <p:nvPr/>
        </p:nvSpPr>
        <p:spPr>
          <a:xfrm>
            <a:off x="5392982" y="5249769"/>
            <a:ext cx="830997" cy="830997"/>
          </a:xfrm>
          <a:prstGeom prst="ellipse">
            <a:avLst/>
          </a:prstGeom>
          <a:solidFill>
            <a:srgbClr val="D7EBB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9" name="Google Shape;159;p12"/>
          <p:cNvSpPr/>
          <p:nvPr/>
        </p:nvSpPr>
        <p:spPr>
          <a:xfrm>
            <a:off x="6742925" y="5249769"/>
            <a:ext cx="830997" cy="830997"/>
          </a:xfrm>
          <a:prstGeom prst="ellipse">
            <a:avLst/>
          </a:prstGeom>
          <a:solidFill>
            <a:srgbClr val="FFDC9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0" name="Google Shape;160;p12"/>
          <p:cNvSpPr/>
          <p:nvPr/>
        </p:nvSpPr>
        <p:spPr>
          <a:xfrm>
            <a:off x="8092868" y="5249769"/>
            <a:ext cx="830997" cy="830997"/>
          </a:xfrm>
          <a:prstGeom prst="ellipse">
            <a:avLst/>
          </a:prstGeom>
          <a:solidFill>
            <a:srgbClr val="D7C3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1" name="Google Shape;161;p12"/>
          <p:cNvSpPr/>
          <p:nvPr/>
        </p:nvSpPr>
        <p:spPr>
          <a:xfrm>
            <a:off x="9442811" y="5249769"/>
            <a:ext cx="830997" cy="830997"/>
          </a:xfrm>
          <a:prstGeom prst="ellipse">
            <a:avLst/>
          </a:prstGeom>
          <a:solidFill>
            <a:srgbClr val="F6C3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2" name="Google Shape;162;p12"/>
          <p:cNvSpPr/>
          <p:nvPr/>
        </p:nvSpPr>
        <p:spPr>
          <a:xfrm>
            <a:off x="10792754" y="5249769"/>
            <a:ext cx="830997" cy="830997"/>
          </a:xfrm>
          <a:prstGeom prst="ellipse">
            <a:avLst/>
          </a:prstGeom>
          <a:solidFill>
            <a:srgbClr val="FFF0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3" name="Google Shape;163;p12"/>
          <p:cNvSpPr txBox="1"/>
          <p:nvPr>
            <p:ph idx="2"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4" name="Google Shape;164;p12"/>
          <p:cNvSpPr txBox="1"/>
          <p:nvPr>
            <p:ph idx="3"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5" name="Google Shape;165;p12"/>
          <p:cNvSpPr txBox="1"/>
          <p:nvPr>
            <p:ph idx="4"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чистый_2">
  <p:cSld name="чистый_2">
    <p:bg>
      <p:bgPr>
        <a:blipFill>
          <a:blip r:embed="rId2">
            <a:alphaModFix/>
          </a:blip>
          <a:stretch>
            <a:fillRect/>
          </a:stretch>
        </a:blipFill>
      </p:bgPr>
    </p:bg>
    <p:spTree>
      <p:nvGrpSpPr>
        <p:cNvPr id="166" name="Shape 166"/>
        <p:cNvGrpSpPr/>
        <p:nvPr/>
      </p:nvGrpSpPr>
      <p:grpSpPr>
        <a:xfrm>
          <a:off x="0" y="0"/>
          <a:ext cx="0" cy="0"/>
          <a:chOff x="0" y="0"/>
          <a:chExt cx="0" cy="0"/>
        </a:xfrm>
      </p:grpSpPr>
      <p:pic>
        <p:nvPicPr>
          <p:cNvPr descr="Icon&#10;&#10;Description automatically generated" id="167" name="Google Shape;167;p13"/>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168" name="Google Shape;168;p13"/>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169" name="Google Shape;169;p13"/>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170" name="Google Shape;170;p13"/>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171" name="Google Shape;171;p13"/>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102D69"/>
                </a:solidFill>
                <a:latin typeface="Arial"/>
                <a:ea typeface="Arial"/>
                <a:cs typeface="Arial"/>
                <a:sym typeface="Arial"/>
              </a:rPr>
              <a:t>‹#›</a:t>
            </a:fld>
            <a:endParaRPr b="0" i="0" sz="2000" u="none" cap="none" strike="noStrike">
              <a:solidFill>
                <a:srgbClr val="102D69"/>
              </a:solidFill>
              <a:latin typeface="Arial"/>
              <a:ea typeface="Arial"/>
              <a:cs typeface="Arial"/>
              <a:sym typeface="Arial"/>
            </a:endParaRPr>
          </a:p>
        </p:txBody>
      </p:sp>
      <p:cxnSp>
        <p:nvCxnSpPr>
          <p:cNvPr id="172" name="Google Shape;172;p13"/>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173" name="Google Shape;173;p13"/>
          <p:cNvSpPr txBox="1"/>
          <p:nvPr>
            <p:ph idx="1"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4" name="Google Shape;174;p13"/>
          <p:cNvSpPr txBox="1"/>
          <p:nvPr>
            <p:ph idx="2"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5" name="Google Shape;175;p13"/>
          <p:cNvSpPr txBox="1"/>
          <p:nvPr>
            <p:ph idx="3"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ложка">
  <p:cSld name="Обложка">
    <p:bg>
      <p:bgPr>
        <a:blipFill>
          <a:blip r:embed="rId2">
            <a:alphaModFix/>
          </a:blip>
          <a:stretch>
            <a:fillRect/>
          </a:stretch>
        </a:blipFill>
      </p:bgPr>
    </p:bg>
    <p:spTree>
      <p:nvGrpSpPr>
        <p:cNvPr id="177" name="Shape 177"/>
        <p:cNvGrpSpPr/>
        <p:nvPr/>
      </p:nvGrpSpPr>
      <p:grpSpPr>
        <a:xfrm>
          <a:off x="0" y="0"/>
          <a:ext cx="0" cy="0"/>
          <a:chOff x="0" y="0"/>
          <a:chExt cx="0" cy="0"/>
        </a:xfrm>
      </p:grpSpPr>
      <p:pic>
        <p:nvPicPr>
          <p:cNvPr id="178" name="Google Shape;178;p15"/>
          <p:cNvPicPr preferRelativeResize="0"/>
          <p:nvPr/>
        </p:nvPicPr>
        <p:blipFill rotWithShape="1">
          <a:blip r:embed="rId3">
            <a:alphaModFix/>
          </a:blip>
          <a:srcRect b="0" l="0" r="0" t="0"/>
          <a:stretch/>
        </p:blipFill>
        <p:spPr>
          <a:xfrm>
            <a:off x="1013859" y="962173"/>
            <a:ext cx="886499" cy="886499"/>
          </a:xfrm>
          <a:prstGeom prst="rect">
            <a:avLst/>
          </a:prstGeom>
          <a:noFill/>
          <a:ln>
            <a:noFill/>
          </a:ln>
        </p:spPr>
      </p:pic>
      <p:cxnSp>
        <p:nvCxnSpPr>
          <p:cNvPr id="179" name="Google Shape;179;p15"/>
          <p:cNvCxnSpPr/>
          <p:nvPr/>
        </p:nvCxnSpPr>
        <p:spPr>
          <a:xfrm>
            <a:off x="6090212" y="985336"/>
            <a:ext cx="0" cy="840173"/>
          </a:xfrm>
          <a:prstGeom prst="straightConnector1">
            <a:avLst/>
          </a:prstGeom>
          <a:noFill/>
          <a:ln cap="flat" cmpd="sng" w="12700">
            <a:solidFill>
              <a:srgbClr val="102D69"/>
            </a:solidFill>
            <a:prstDash val="solid"/>
            <a:miter lim="800000"/>
            <a:headEnd len="sm" w="sm" type="none"/>
            <a:tailEnd len="sm" w="sm" type="none"/>
          </a:ln>
        </p:spPr>
      </p:cxnSp>
      <p:cxnSp>
        <p:nvCxnSpPr>
          <p:cNvPr id="180" name="Google Shape;180;p15"/>
          <p:cNvCxnSpPr/>
          <p:nvPr/>
        </p:nvCxnSpPr>
        <p:spPr>
          <a:xfrm>
            <a:off x="8642581" y="985336"/>
            <a:ext cx="0" cy="840173"/>
          </a:xfrm>
          <a:prstGeom prst="straightConnector1">
            <a:avLst/>
          </a:prstGeom>
          <a:noFill/>
          <a:ln cap="flat" cmpd="sng" w="12700">
            <a:solidFill>
              <a:srgbClr val="102D69"/>
            </a:solidFill>
            <a:prstDash val="solid"/>
            <a:miter lim="800000"/>
            <a:headEnd len="sm" w="sm" type="none"/>
            <a:tailEnd len="sm" w="sm" type="none"/>
          </a:ln>
        </p:spPr>
      </p:cxnSp>
      <p:cxnSp>
        <p:nvCxnSpPr>
          <p:cNvPr id="181" name="Google Shape;181;p15"/>
          <p:cNvCxnSpPr/>
          <p:nvPr/>
        </p:nvCxnSpPr>
        <p:spPr>
          <a:xfrm>
            <a:off x="11179047" y="985336"/>
            <a:ext cx="0" cy="840173"/>
          </a:xfrm>
          <a:prstGeom prst="straightConnector1">
            <a:avLst/>
          </a:prstGeom>
          <a:noFill/>
          <a:ln cap="flat" cmpd="sng" w="12700">
            <a:solidFill>
              <a:srgbClr val="102D69"/>
            </a:solidFill>
            <a:prstDash val="solid"/>
            <a:miter lim="800000"/>
            <a:headEnd len="sm" w="sm" type="none"/>
            <a:tailEnd len="sm" w="sm" type="none"/>
          </a:ln>
        </p:spPr>
      </p:cxnSp>
      <p:sp>
        <p:nvSpPr>
          <p:cNvPr id="182" name="Google Shape;182;p15"/>
          <p:cNvSpPr txBox="1"/>
          <p:nvPr>
            <p:ph type="title"/>
          </p:nvPr>
        </p:nvSpPr>
        <p:spPr>
          <a:xfrm>
            <a:off x="1027967" y="2404670"/>
            <a:ext cx="7634059" cy="1978323"/>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rgbClr val="0E2D69"/>
              </a:buClr>
              <a:buSzPts val="4300"/>
              <a:buFont typeface="Arial"/>
              <a:buNone/>
              <a:defRPr b="0" i="0" sz="4300" u="none" cap="none" strike="noStrike">
                <a:solidFill>
                  <a:srgbClr val="0E2D6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3" name="Google Shape;183;p15"/>
          <p:cNvSpPr txBox="1"/>
          <p:nvPr>
            <p:ph idx="1" type="body"/>
          </p:nvPr>
        </p:nvSpPr>
        <p:spPr>
          <a:xfrm>
            <a:off x="2074947" y="1187841"/>
            <a:ext cx="3848717" cy="435163"/>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4" name="Google Shape;184;p15"/>
          <p:cNvSpPr txBox="1"/>
          <p:nvPr>
            <p:ph idx="2" type="body"/>
          </p:nvPr>
        </p:nvSpPr>
        <p:spPr>
          <a:xfrm>
            <a:off x="6259420" y="1173829"/>
            <a:ext cx="2278063" cy="463186"/>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E2D69"/>
              </a:buClr>
              <a:buSzPts val="1200"/>
              <a:buFont typeface="Arial"/>
              <a:buNone/>
              <a:defRPr b="0" i="0" sz="1200" u="none" cap="none" strike="noStrike">
                <a:solidFill>
                  <a:srgbClr val="0E2D6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5" name="Google Shape;185;p15"/>
          <p:cNvSpPr txBox="1"/>
          <p:nvPr>
            <p:ph idx="3" type="body"/>
          </p:nvPr>
        </p:nvSpPr>
        <p:spPr>
          <a:xfrm>
            <a:off x="8786720" y="1173829"/>
            <a:ext cx="2217738" cy="463186"/>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E2D69"/>
              </a:buClr>
              <a:buSzPts val="1200"/>
              <a:buFont typeface="Arial"/>
              <a:buNone/>
              <a:defRPr b="0" i="0" sz="1200" u="none" cap="none" strike="noStrike">
                <a:solidFill>
                  <a:srgbClr val="0E2D6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6" name="Google Shape;186;p15"/>
          <p:cNvSpPr txBox="1"/>
          <p:nvPr>
            <p:ph idx="4" type="body"/>
          </p:nvPr>
        </p:nvSpPr>
        <p:spPr>
          <a:xfrm>
            <a:off x="1027967" y="4824914"/>
            <a:ext cx="7625267" cy="65286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E2D69"/>
              </a:buClr>
              <a:buSzPts val="1600"/>
              <a:buFont typeface="Arial"/>
              <a:buNone/>
              <a:defRPr b="0" i="0" sz="1600" u="none" cap="none" strike="noStrike">
                <a:solidFill>
                  <a:srgbClr val="0E2D6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екст_1">
  <p:cSld name="Текст_1">
    <p:bg>
      <p:bgPr>
        <a:blipFill>
          <a:blip r:embed="rId2">
            <a:alphaModFix/>
          </a:blip>
          <a:stretch>
            <a:fillRect/>
          </a:stretch>
        </a:blipFill>
      </p:bgPr>
    </p:bg>
    <p:spTree>
      <p:nvGrpSpPr>
        <p:cNvPr id="187" name="Shape 187"/>
        <p:cNvGrpSpPr/>
        <p:nvPr/>
      </p:nvGrpSpPr>
      <p:grpSpPr>
        <a:xfrm>
          <a:off x="0" y="0"/>
          <a:ext cx="0" cy="0"/>
          <a:chOff x="0" y="0"/>
          <a:chExt cx="0" cy="0"/>
        </a:xfrm>
      </p:grpSpPr>
      <p:pic>
        <p:nvPicPr>
          <p:cNvPr descr="Icon&#10;&#10;Description automatically generated" id="188" name="Google Shape;188;p16"/>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189" name="Google Shape;189;p16"/>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190" name="Google Shape;190;p16"/>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191" name="Google Shape;191;p16"/>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192" name="Google Shape;192;p16"/>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102D69"/>
                </a:solidFill>
                <a:latin typeface="Arial"/>
                <a:ea typeface="Arial"/>
                <a:cs typeface="Arial"/>
                <a:sym typeface="Arial"/>
              </a:rPr>
              <a:t>‹#›</a:t>
            </a:fld>
            <a:endParaRPr b="0" i="0" sz="2000" u="none" cap="none" strike="noStrike">
              <a:solidFill>
                <a:srgbClr val="102D69"/>
              </a:solidFill>
              <a:latin typeface="Arial"/>
              <a:ea typeface="Arial"/>
              <a:cs typeface="Arial"/>
              <a:sym typeface="Arial"/>
            </a:endParaRPr>
          </a:p>
        </p:txBody>
      </p:sp>
      <p:cxnSp>
        <p:nvCxnSpPr>
          <p:cNvPr id="193" name="Google Shape;193;p16"/>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194" name="Google Shape;194;p16"/>
          <p:cNvSpPr/>
          <p:nvPr>
            <p:ph idx="2" type="pic"/>
          </p:nvPr>
        </p:nvSpPr>
        <p:spPr>
          <a:xfrm>
            <a:off x="6684653" y="1447790"/>
            <a:ext cx="4325167" cy="4325107"/>
          </a:xfrm>
          <a:prstGeom prst="rect">
            <a:avLst/>
          </a:prstGeom>
          <a:solidFill>
            <a:srgbClr val="D9D9D9"/>
          </a:solidFill>
          <a:ln>
            <a:noFill/>
          </a:ln>
        </p:spPr>
      </p:sp>
      <p:sp>
        <p:nvSpPr>
          <p:cNvPr id="195" name="Google Shape;195;p16"/>
          <p:cNvSpPr txBox="1"/>
          <p:nvPr>
            <p:ph type="title"/>
          </p:nvPr>
        </p:nvSpPr>
        <p:spPr>
          <a:xfrm>
            <a:off x="585898" y="1447790"/>
            <a:ext cx="5245560" cy="777025"/>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6" name="Google Shape;196;p16"/>
          <p:cNvSpPr txBox="1"/>
          <p:nvPr>
            <p:ph idx="1" type="body"/>
          </p:nvPr>
        </p:nvSpPr>
        <p:spPr>
          <a:xfrm>
            <a:off x="585897" y="2379663"/>
            <a:ext cx="5245561" cy="3393234"/>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7" name="Google Shape;197;p16"/>
          <p:cNvSpPr txBox="1"/>
          <p:nvPr>
            <p:ph idx="3"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8" name="Google Shape;198;p16"/>
          <p:cNvSpPr txBox="1"/>
          <p:nvPr>
            <p:ph idx="4"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9" name="Google Shape;199;p16"/>
          <p:cNvSpPr txBox="1"/>
          <p:nvPr>
            <p:ph idx="5"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чистый">
  <p:cSld name="чистый">
    <p:bg>
      <p:bgPr>
        <a:blipFill>
          <a:blip r:embed="rId2">
            <a:alphaModFix/>
          </a:blip>
          <a:stretch>
            <a:fillRect/>
          </a:stretch>
        </a:blipFill>
      </p:bgPr>
    </p:bg>
    <p:spTree>
      <p:nvGrpSpPr>
        <p:cNvPr id="200" name="Shape 200"/>
        <p:cNvGrpSpPr/>
        <p:nvPr/>
      </p:nvGrpSpPr>
      <p:grpSpPr>
        <a:xfrm>
          <a:off x="0" y="0"/>
          <a:ext cx="0" cy="0"/>
          <a:chOff x="0" y="0"/>
          <a:chExt cx="0" cy="0"/>
        </a:xfrm>
      </p:grpSpPr>
      <p:sp>
        <p:nvSpPr>
          <p:cNvPr id="201" name="Google Shape;201;p17"/>
          <p:cNvSpPr/>
          <p:nvPr/>
        </p:nvSpPr>
        <p:spPr>
          <a:xfrm>
            <a:off x="0" y="0"/>
            <a:ext cx="12192000" cy="6858000"/>
          </a:xfrm>
          <a:prstGeom prst="rect">
            <a:avLst/>
          </a:prstGeom>
          <a:solidFill>
            <a:schemeClr val="dk1"/>
          </a:solidFill>
          <a:ln cap="flat" cmpd="sng" w="12700">
            <a:solidFill>
              <a:srgbClr val="0A204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blue circle with white text&#10;&#10;Description automatically generated with low confidence" id="202" name="Google Shape;202;p17"/>
          <p:cNvPicPr preferRelativeResize="0"/>
          <p:nvPr/>
        </p:nvPicPr>
        <p:blipFill rotWithShape="1">
          <a:blip r:embed="rId3">
            <a:alphaModFix/>
          </a:blip>
          <a:srcRect b="0" l="0" r="0" t="0"/>
          <a:stretch/>
        </p:blipFill>
        <p:spPr>
          <a:xfrm>
            <a:off x="5310809" y="2643809"/>
            <a:ext cx="1570383" cy="157038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екст_2">
  <p:cSld name="Текст_2">
    <p:bg>
      <p:bgPr>
        <a:blipFill>
          <a:blip r:embed="rId2">
            <a:alphaModFix/>
          </a:blip>
          <a:stretch>
            <a:fillRect/>
          </a:stretch>
        </a:blipFill>
      </p:bgPr>
    </p:bg>
    <p:spTree>
      <p:nvGrpSpPr>
        <p:cNvPr id="203" name="Shape 203"/>
        <p:cNvGrpSpPr/>
        <p:nvPr/>
      </p:nvGrpSpPr>
      <p:grpSpPr>
        <a:xfrm>
          <a:off x="0" y="0"/>
          <a:ext cx="0" cy="0"/>
          <a:chOff x="0" y="0"/>
          <a:chExt cx="0" cy="0"/>
        </a:xfrm>
      </p:grpSpPr>
      <p:pic>
        <p:nvPicPr>
          <p:cNvPr descr="Icon&#10;&#10;Description automatically generated" id="204" name="Google Shape;204;p18"/>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205" name="Google Shape;205;p18"/>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206" name="Google Shape;206;p18"/>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207" name="Google Shape;207;p18"/>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208" name="Google Shape;208;p18"/>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102D69"/>
                </a:solidFill>
                <a:latin typeface="Arial"/>
                <a:ea typeface="Arial"/>
                <a:cs typeface="Arial"/>
                <a:sym typeface="Arial"/>
              </a:rPr>
              <a:t>‹#›</a:t>
            </a:fld>
            <a:endParaRPr b="0" i="0" sz="2000" u="none" cap="none" strike="noStrike">
              <a:solidFill>
                <a:srgbClr val="102D69"/>
              </a:solidFill>
              <a:latin typeface="Arial"/>
              <a:ea typeface="Arial"/>
              <a:cs typeface="Arial"/>
              <a:sym typeface="Arial"/>
            </a:endParaRPr>
          </a:p>
        </p:txBody>
      </p:sp>
      <p:cxnSp>
        <p:nvCxnSpPr>
          <p:cNvPr id="209" name="Google Shape;209;p18"/>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210" name="Google Shape;210;p18"/>
          <p:cNvSpPr txBox="1"/>
          <p:nvPr>
            <p:ph type="title"/>
          </p:nvPr>
        </p:nvSpPr>
        <p:spPr>
          <a:xfrm>
            <a:off x="585897" y="1447790"/>
            <a:ext cx="11057955" cy="777025"/>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1" name="Google Shape;211;p18"/>
          <p:cNvSpPr txBox="1"/>
          <p:nvPr>
            <p:ph idx="1" type="body"/>
          </p:nvPr>
        </p:nvSpPr>
        <p:spPr>
          <a:xfrm>
            <a:off x="585897" y="2379663"/>
            <a:ext cx="11057971" cy="3745092"/>
          </a:xfrm>
          <a:prstGeom prst="rect">
            <a:avLst/>
          </a:prstGeom>
          <a:noFill/>
          <a:ln>
            <a:noFill/>
          </a:ln>
        </p:spPr>
        <p:txBody>
          <a:bodyPr anchorCtr="0" anchor="t" bIns="45700" lIns="0" spcFirstLastPara="1" rIns="0" wrap="square" tIns="0">
            <a:noAutofit/>
          </a:bodyPr>
          <a:lstStyle>
            <a:lvl1pPr indent="-228600" lvl="0" marL="457200" marR="0" rtl="0" algn="l">
              <a:lnSpc>
                <a:spcPct val="100000"/>
              </a:lnSpc>
              <a:spcBef>
                <a:spcPts val="12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2" name="Google Shape;212;p18"/>
          <p:cNvSpPr txBox="1"/>
          <p:nvPr>
            <p:ph idx="2"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 name="Google Shape;213;p18"/>
          <p:cNvSpPr txBox="1"/>
          <p:nvPr>
            <p:ph idx="3"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4" name="Google Shape;214;p18"/>
          <p:cNvSpPr txBox="1"/>
          <p:nvPr>
            <p:ph idx="4"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екст_3">
  <p:cSld name="Текст_3">
    <p:bg>
      <p:bgPr>
        <a:blipFill>
          <a:blip r:embed="rId2">
            <a:alphaModFix/>
          </a:blip>
          <a:stretch>
            <a:fillRect/>
          </a:stretch>
        </a:blipFill>
      </p:bgPr>
    </p:bg>
    <p:spTree>
      <p:nvGrpSpPr>
        <p:cNvPr id="215" name="Shape 215"/>
        <p:cNvGrpSpPr/>
        <p:nvPr/>
      </p:nvGrpSpPr>
      <p:grpSpPr>
        <a:xfrm>
          <a:off x="0" y="0"/>
          <a:ext cx="0" cy="0"/>
          <a:chOff x="0" y="0"/>
          <a:chExt cx="0" cy="0"/>
        </a:xfrm>
      </p:grpSpPr>
      <p:pic>
        <p:nvPicPr>
          <p:cNvPr descr="Icon&#10;&#10;Description automatically generated" id="216" name="Google Shape;216;p19"/>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217" name="Google Shape;217;p19"/>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218" name="Google Shape;218;p19"/>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219" name="Google Shape;219;p19"/>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220" name="Google Shape;220;p19"/>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102D69"/>
                </a:solidFill>
                <a:latin typeface="Arial"/>
                <a:ea typeface="Arial"/>
                <a:cs typeface="Arial"/>
                <a:sym typeface="Arial"/>
              </a:rPr>
              <a:t>‹#›</a:t>
            </a:fld>
            <a:endParaRPr b="0" i="0" sz="2000" u="none" cap="none" strike="noStrike">
              <a:solidFill>
                <a:srgbClr val="102D69"/>
              </a:solidFill>
              <a:latin typeface="Arial"/>
              <a:ea typeface="Arial"/>
              <a:cs typeface="Arial"/>
              <a:sym typeface="Arial"/>
            </a:endParaRPr>
          </a:p>
        </p:txBody>
      </p:sp>
      <p:cxnSp>
        <p:nvCxnSpPr>
          <p:cNvPr id="221" name="Google Shape;221;p19"/>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222" name="Google Shape;222;p19"/>
          <p:cNvSpPr txBox="1"/>
          <p:nvPr>
            <p:ph idx="1" type="body"/>
          </p:nvPr>
        </p:nvSpPr>
        <p:spPr>
          <a:xfrm>
            <a:off x="585898" y="2379663"/>
            <a:ext cx="4322531" cy="2399371"/>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3" name="Google Shape;223;p19"/>
          <p:cNvSpPr txBox="1"/>
          <p:nvPr>
            <p:ph idx="2" type="body"/>
          </p:nvPr>
        </p:nvSpPr>
        <p:spPr>
          <a:xfrm>
            <a:off x="585897" y="5183249"/>
            <a:ext cx="3934345" cy="553998"/>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4" name="Google Shape;224;p19"/>
          <p:cNvSpPr txBox="1"/>
          <p:nvPr>
            <p:ph idx="3" type="body"/>
          </p:nvPr>
        </p:nvSpPr>
        <p:spPr>
          <a:xfrm>
            <a:off x="6259892" y="2379663"/>
            <a:ext cx="5383968" cy="3451794"/>
          </a:xfrm>
          <a:prstGeom prst="rect">
            <a:avLst/>
          </a:prstGeom>
          <a:noFill/>
          <a:ln>
            <a:noFill/>
          </a:ln>
        </p:spPr>
        <p:txBody>
          <a:bodyPr anchorCtr="0" anchor="t" bIns="0" lIns="0" spcFirstLastPara="1" rIns="0" wrap="square" tIns="0">
            <a:normAutofit/>
          </a:bodyPr>
          <a:lstStyle>
            <a:lvl1pPr indent="-228600" lvl="0" marL="457200" marR="0" rtl="0" algn="l">
              <a:lnSpc>
                <a:spcPct val="90000"/>
              </a:lnSpc>
              <a:spcBef>
                <a:spcPts val="1000"/>
              </a:spcBef>
              <a:spcAft>
                <a:spcPts val="0"/>
              </a:spcAft>
              <a:buClr>
                <a:srgbClr val="0E2D69"/>
              </a:buClr>
              <a:buSzPts val="3200"/>
              <a:buFont typeface="Arial"/>
              <a:buNone/>
              <a:defRPr b="0" i="0" sz="3200" u="none" cap="none" strike="noStrike">
                <a:solidFill>
                  <a:srgbClr val="0E2D6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5" name="Google Shape;225;p19"/>
          <p:cNvSpPr txBox="1"/>
          <p:nvPr>
            <p:ph type="title"/>
          </p:nvPr>
        </p:nvSpPr>
        <p:spPr>
          <a:xfrm>
            <a:off x="585897" y="1447790"/>
            <a:ext cx="11057955" cy="777025"/>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6" name="Google Shape;226;p19"/>
          <p:cNvSpPr txBox="1"/>
          <p:nvPr>
            <p:ph idx="4"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7" name="Google Shape;227;p19"/>
          <p:cNvSpPr txBox="1"/>
          <p:nvPr>
            <p:ph idx="5"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8" name="Google Shape;228;p19"/>
          <p:cNvSpPr txBox="1"/>
          <p:nvPr>
            <p:ph idx="6"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График_1">
  <p:cSld name="График_1">
    <p:bg>
      <p:bgPr>
        <a:blipFill>
          <a:blip r:embed="rId2">
            <a:alphaModFix/>
          </a:blip>
          <a:stretch>
            <a:fillRect/>
          </a:stretch>
        </a:blipFill>
      </p:bgPr>
    </p:bg>
    <p:spTree>
      <p:nvGrpSpPr>
        <p:cNvPr id="229" name="Shape 229"/>
        <p:cNvGrpSpPr/>
        <p:nvPr/>
      </p:nvGrpSpPr>
      <p:grpSpPr>
        <a:xfrm>
          <a:off x="0" y="0"/>
          <a:ext cx="0" cy="0"/>
          <a:chOff x="0" y="0"/>
          <a:chExt cx="0" cy="0"/>
        </a:xfrm>
      </p:grpSpPr>
      <p:pic>
        <p:nvPicPr>
          <p:cNvPr descr="Icon&#10;&#10;Description automatically generated" id="230" name="Google Shape;230;p20"/>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231" name="Google Shape;231;p20"/>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232" name="Google Shape;232;p20"/>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233" name="Google Shape;233;p20"/>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234" name="Google Shape;234;p20"/>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102D69"/>
                </a:solidFill>
                <a:latin typeface="Arial"/>
                <a:ea typeface="Arial"/>
                <a:cs typeface="Arial"/>
                <a:sym typeface="Arial"/>
              </a:rPr>
              <a:t>‹#›</a:t>
            </a:fld>
            <a:endParaRPr b="0" i="0" sz="2000" u="none" cap="none" strike="noStrike">
              <a:solidFill>
                <a:srgbClr val="102D69"/>
              </a:solidFill>
              <a:latin typeface="Arial"/>
              <a:ea typeface="Arial"/>
              <a:cs typeface="Arial"/>
              <a:sym typeface="Arial"/>
            </a:endParaRPr>
          </a:p>
        </p:txBody>
      </p:sp>
      <p:cxnSp>
        <p:nvCxnSpPr>
          <p:cNvPr id="235" name="Google Shape;235;p20"/>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236" name="Google Shape;236;p20"/>
          <p:cNvSpPr txBox="1"/>
          <p:nvPr>
            <p:ph type="title"/>
          </p:nvPr>
        </p:nvSpPr>
        <p:spPr>
          <a:xfrm>
            <a:off x="585899" y="1447790"/>
            <a:ext cx="4322530" cy="777025"/>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7" name="Google Shape;237;p20"/>
          <p:cNvSpPr txBox="1"/>
          <p:nvPr>
            <p:ph idx="1" type="body"/>
          </p:nvPr>
        </p:nvSpPr>
        <p:spPr>
          <a:xfrm>
            <a:off x="585898" y="2379663"/>
            <a:ext cx="4322531" cy="2399371"/>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8" name="Google Shape;238;p20"/>
          <p:cNvSpPr txBox="1"/>
          <p:nvPr>
            <p:ph idx="2" type="body"/>
          </p:nvPr>
        </p:nvSpPr>
        <p:spPr>
          <a:xfrm>
            <a:off x="585897" y="5183249"/>
            <a:ext cx="3934345" cy="553998"/>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9" name="Google Shape;239;p20"/>
          <p:cNvSpPr/>
          <p:nvPr>
            <p:ph idx="3" type="chart"/>
          </p:nvPr>
        </p:nvSpPr>
        <p:spPr>
          <a:xfrm>
            <a:off x="5272097" y="1447790"/>
            <a:ext cx="6371768" cy="428945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0" name="Google Shape;240;p20"/>
          <p:cNvSpPr txBox="1"/>
          <p:nvPr>
            <p:ph idx="4"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1" name="Google Shape;241;p20"/>
          <p:cNvSpPr txBox="1"/>
          <p:nvPr>
            <p:ph idx="5"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2" name="Google Shape;242;p20"/>
          <p:cNvSpPr txBox="1"/>
          <p:nvPr>
            <p:ph idx="6"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График_2">
  <p:cSld name="График_2">
    <p:bg>
      <p:bgPr>
        <a:blipFill>
          <a:blip r:embed="rId2">
            <a:alphaModFix/>
          </a:blip>
          <a:stretch>
            <a:fillRect/>
          </a:stretch>
        </a:blipFill>
      </p:bgPr>
    </p:bg>
    <p:spTree>
      <p:nvGrpSpPr>
        <p:cNvPr id="243" name="Shape 243"/>
        <p:cNvGrpSpPr/>
        <p:nvPr/>
      </p:nvGrpSpPr>
      <p:grpSpPr>
        <a:xfrm>
          <a:off x="0" y="0"/>
          <a:ext cx="0" cy="0"/>
          <a:chOff x="0" y="0"/>
          <a:chExt cx="0" cy="0"/>
        </a:xfrm>
      </p:grpSpPr>
      <p:pic>
        <p:nvPicPr>
          <p:cNvPr descr="Icon&#10;&#10;Description automatically generated" id="244" name="Google Shape;244;p21"/>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245" name="Google Shape;245;p21"/>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246" name="Google Shape;246;p21"/>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247" name="Google Shape;247;p21"/>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248" name="Google Shape;248;p21"/>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102D69"/>
                </a:solidFill>
                <a:latin typeface="Arial"/>
                <a:ea typeface="Arial"/>
                <a:cs typeface="Arial"/>
                <a:sym typeface="Arial"/>
              </a:rPr>
              <a:t>‹#›</a:t>
            </a:fld>
            <a:endParaRPr b="0" i="0" sz="2000" u="none" cap="none" strike="noStrike">
              <a:solidFill>
                <a:srgbClr val="102D69"/>
              </a:solidFill>
              <a:latin typeface="Arial"/>
              <a:ea typeface="Arial"/>
              <a:cs typeface="Arial"/>
              <a:sym typeface="Arial"/>
            </a:endParaRPr>
          </a:p>
        </p:txBody>
      </p:sp>
      <p:cxnSp>
        <p:nvCxnSpPr>
          <p:cNvPr id="249" name="Google Shape;249;p21"/>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250" name="Google Shape;250;p21"/>
          <p:cNvSpPr txBox="1"/>
          <p:nvPr>
            <p:ph idx="1" type="body"/>
          </p:nvPr>
        </p:nvSpPr>
        <p:spPr>
          <a:xfrm>
            <a:off x="585897" y="5183249"/>
            <a:ext cx="3934345" cy="553998"/>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1" name="Google Shape;251;p21"/>
          <p:cNvSpPr/>
          <p:nvPr>
            <p:ph idx="2" type="chart"/>
          </p:nvPr>
        </p:nvSpPr>
        <p:spPr>
          <a:xfrm>
            <a:off x="5272097" y="1447790"/>
            <a:ext cx="6371768" cy="428945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2" name="Google Shape;252;p21"/>
          <p:cNvSpPr txBox="1"/>
          <p:nvPr>
            <p:ph idx="3" type="body"/>
          </p:nvPr>
        </p:nvSpPr>
        <p:spPr>
          <a:xfrm>
            <a:off x="585788" y="1447064"/>
            <a:ext cx="4322762" cy="7032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E2D69"/>
              </a:buClr>
              <a:buSzPts val="1600"/>
              <a:buFont typeface="Arial"/>
              <a:buNone/>
              <a:defRPr b="0" i="0" sz="1600" u="none" cap="none" strike="noStrike">
                <a:solidFill>
                  <a:srgbClr val="0E2D69"/>
                </a:solidFill>
                <a:latin typeface="Arial"/>
                <a:ea typeface="Arial"/>
                <a:cs typeface="Arial"/>
                <a:sym typeface="Arial"/>
              </a:defRPr>
            </a:lvl1pPr>
            <a:lvl2pPr indent="-330200" lvl="1" marL="9144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2pPr>
            <a:lvl3pPr indent="-330200" lvl="2" marL="13716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3pPr>
            <a:lvl4pPr indent="-330200" lvl="3" marL="18288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4pPr>
            <a:lvl5pPr indent="-330200" lvl="4" marL="22860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3" name="Google Shape;253;p21"/>
          <p:cNvSpPr txBox="1"/>
          <p:nvPr>
            <p:ph idx="4" type="body"/>
          </p:nvPr>
        </p:nvSpPr>
        <p:spPr>
          <a:xfrm>
            <a:off x="585898" y="2379663"/>
            <a:ext cx="4322531" cy="2399371"/>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4" name="Google Shape;254;p21"/>
          <p:cNvSpPr txBox="1"/>
          <p:nvPr>
            <p:ph idx="5"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5" name="Google Shape;255;p21"/>
          <p:cNvSpPr txBox="1"/>
          <p:nvPr>
            <p:ph idx="6"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6" name="Google Shape;256;p21"/>
          <p:cNvSpPr txBox="1"/>
          <p:nvPr>
            <p:ph idx="7"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екст_1">
  <p:cSld name="Текст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descr="Icon&#10;&#10;Description automatically generated" id="21" name="Google Shape;21;p3"/>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22" name="Google Shape;22;p3"/>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23" name="Google Shape;23;p3"/>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24" name="Google Shape;24;p3"/>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25" name="Google Shape;25;p3"/>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102D69"/>
                </a:solidFill>
                <a:latin typeface="Arial"/>
                <a:ea typeface="Arial"/>
                <a:cs typeface="Arial"/>
                <a:sym typeface="Arial"/>
              </a:rPr>
              <a:t>‹#›</a:t>
            </a:fld>
            <a:endParaRPr b="0" i="0" sz="2000" u="none" cap="none" strike="noStrike">
              <a:solidFill>
                <a:srgbClr val="102D69"/>
              </a:solidFill>
              <a:latin typeface="Arial"/>
              <a:ea typeface="Arial"/>
              <a:cs typeface="Arial"/>
              <a:sym typeface="Arial"/>
            </a:endParaRPr>
          </a:p>
        </p:txBody>
      </p:sp>
      <p:cxnSp>
        <p:nvCxnSpPr>
          <p:cNvPr id="26" name="Google Shape;26;p3"/>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27" name="Google Shape;27;p3"/>
          <p:cNvSpPr/>
          <p:nvPr>
            <p:ph idx="2" type="pic"/>
          </p:nvPr>
        </p:nvSpPr>
        <p:spPr>
          <a:xfrm>
            <a:off x="6684653" y="1447790"/>
            <a:ext cx="4325167" cy="4325107"/>
          </a:xfrm>
          <a:prstGeom prst="rect">
            <a:avLst/>
          </a:prstGeom>
          <a:solidFill>
            <a:srgbClr val="D9D9D9"/>
          </a:solidFill>
          <a:ln>
            <a:noFill/>
          </a:ln>
        </p:spPr>
      </p:sp>
      <p:sp>
        <p:nvSpPr>
          <p:cNvPr id="28" name="Google Shape;28;p3"/>
          <p:cNvSpPr txBox="1"/>
          <p:nvPr>
            <p:ph type="title"/>
          </p:nvPr>
        </p:nvSpPr>
        <p:spPr>
          <a:xfrm>
            <a:off x="585898" y="1447790"/>
            <a:ext cx="5245560" cy="777025"/>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 name="Google Shape;29;p3"/>
          <p:cNvSpPr txBox="1"/>
          <p:nvPr>
            <p:ph idx="1" type="body"/>
          </p:nvPr>
        </p:nvSpPr>
        <p:spPr>
          <a:xfrm>
            <a:off x="585897" y="2379663"/>
            <a:ext cx="5245561" cy="3393234"/>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 name="Google Shape;30;p3"/>
          <p:cNvSpPr txBox="1"/>
          <p:nvPr>
            <p:ph idx="3"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1" name="Google Shape;31;p3"/>
          <p:cNvSpPr txBox="1"/>
          <p:nvPr>
            <p:ph idx="4"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Google Shape;32;p3"/>
          <p:cNvSpPr txBox="1"/>
          <p:nvPr>
            <p:ph idx="5"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Цифры">
  <p:cSld name="Цифры">
    <p:bg>
      <p:bgPr>
        <a:blipFill>
          <a:blip r:embed="rId2">
            <a:alphaModFix/>
          </a:blip>
          <a:stretch>
            <a:fillRect/>
          </a:stretch>
        </a:blipFill>
      </p:bgPr>
    </p:bg>
    <p:spTree>
      <p:nvGrpSpPr>
        <p:cNvPr id="257" name="Shape 257"/>
        <p:cNvGrpSpPr/>
        <p:nvPr/>
      </p:nvGrpSpPr>
      <p:grpSpPr>
        <a:xfrm>
          <a:off x="0" y="0"/>
          <a:ext cx="0" cy="0"/>
          <a:chOff x="0" y="0"/>
          <a:chExt cx="0" cy="0"/>
        </a:xfrm>
      </p:grpSpPr>
      <p:pic>
        <p:nvPicPr>
          <p:cNvPr descr="Icon&#10;&#10;Description automatically generated" id="258" name="Google Shape;258;p22"/>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259" name="Google Shape;259;p22"/>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260" name="Google Shape;260;p22"/>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261" name="Google Shape;261;p22"/>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262" name="Google Shape;262;p22"/>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102D69"/>
                </a:solidFill>
                <a:latin typeface="Arial"/>
                <a:ea typeface="Arial"/>
                <a:cs typeface="Arial"/>
                <a:sym typeface="Arial"/>
              </a:rPr>
              <a:t>‹#›</a:t>
            </a:fld>
            <a:endParaRPr b="0" i="0" sz="2000" u="none" cap="none" strike="noStrike">
              <a:solidFill>
                <a:srgbClr val="102D69"/>
              </a:solidFill>
              <a:latin typeface="Arial"/>
              <a:ea typeface="Arial"/>
              <a:cs typeface="Arial"/>
              <a:sym typeface="Arial"/>
            </a:endParaRPr>
          </a:p>
        </p:txBody>
      </p:sp>
      <p:cxnSp>
        <p:nvCxnSpPr>
          <p:cNvPr id="263" name="Google Shape;263;p22"/>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264" name="Google Shape;264;p22"/>
          <p:cNvSpPr txBox="1"/>
          <p:nvPr>
            <p:ph type="title"/>
          </p:nvPr>
        </p:nvSpPr>
        <p:spPr>
          <a:xfrm>
            <a:off x="585897" y="1447790"/>
            <a:ext cx="11057955" cy="777025"/>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5" name="Google Shape;265;p22"/>
          <p:cNvSpPr txBox="1"/>
          <p:nvPr>
            <p:ph idx="1" type="body"/>
          </p:nvPr>
        </p:nvSpPr>
        <p:spPr>
          <a:xfrm>
            <a:off x="575076" y="4103994"/>
            <a:ext cx="2758143" cy="1569661"/>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6" name="Google Shape;266;p22"/>
          <p:cNvSpPr txBox="1"/>
          <p:nvPr>
            <p:ph idx="2" type="body"/>
          </p:nvPr>
        </p:nvSpPr>
        <p:spPr>
          <a:xfrm>
            <a:off x="4047007" y="4103994"/>
            <a:ext cx="2757612" cy="1569661"/>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7" name="Google Shape;267;p22"/>
          <p:cNvSpPr txBox="1"/>
          <p:nvPr>
            <p:ph idx="3" type="body"/>
          </p:nvPr>
        </p:nvSpPr>
        <p:spPr>
          <a:xfrm>
            <a:off x="7518938" y="4103994"/>
            <a:ext cx="2757612" cy="1569661"/>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8" name="Google Shape;268;p22"/>
          <p:cNvSpPr txBox="1"/>
          <p:nvPr>
            <p:ph idx="4" type="body"/>
          </p:nvPr>
        </p:nvSpPr>
        <p:spPr>
          <a:xfrm>
            <a:off x="575076" y="2710235"/>
            <a:ext cx="2758143" cy="1164116"/>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0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indent="-838200" lvl="1" marL="9144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2pPr>
            <a:lvl3pPr indent="-838200" lvl="2" marL="13716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3pPr>
            <a:lvl4pPr indent="-838200" lvl="3" marL="18288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4pPr>
            <a:lvl5pPr indent="-838200" lvl="4" marL="22860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9" name="Google Shape;269;p22"/>
          <p:cNvSpPr txBox="1"/>
          <p:nvPr>
            <p:ph idx="5" type="body"/>
          </p:nvPr>
        </p:nvSpPr>
        <p:spPr>
          <a:xfrm>
            <a:off x="4047007" y="2710235"/>
            <a:ext cx="2758143" cy="1164116"/>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0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indent="-838200" lvl="1" marL="9144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2pPr>
            <a:lvl3pPr indent="-838200" lvl="2" marL="13716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3pPr>
            <a:lvl4pPr indent="-838200" lvl="3" marL="18288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4pPr>
            <a:lvl5pPr indent="-838200" lvl="4" marL="22860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0" name="Google Shape;270;p22"/>
          <p:cNvSpPr txBox="1"/>
          <p:nvPr>
            <p:ph idx="6" type="body"/>
          </p:nvPr>
        </p:nvSpPr>
        <p:spPr>
          <a:xfrm>
            <a:off x="7518938" y="2710235"/>
            <a:ext cx="2758143" cy="1164116"/>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0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indent="-838200" lvl="1" marL="9144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2pPr>
            <a:lvl3pPr indent="-838200" lvl="2" marL="13716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3pPr>
            <a:lvl4pPr indent="-838200" lvl="3" marL="18288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4pPr>
            <a:lvl5pPr indent="-838200" lvl="4" marL="22860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1" name="Google Shape;271;p22"/>
          <p:cNvSpPr txBox="1"/>
          <p:nvPr>
            <p:ph idx="7"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2" name="Google Shape;272;p22"/>
          <p:cNvSpPr txBox="1"/>
          <p:nvPr>
            <p:ph idx="8"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3" name="Google Shape;273;p22"/>
          <p:cNvSpPr txBox="1"/>
          <p:nvPr>
            <p:ph idx="9"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аблица_1">
  <p:cSld name="Таблица_1">
    <p:bg>
      <p:bgPr>
        <a:blipFill>
          <a:blip r:embed="rId2">
            <a:alphaModFix/>
          </a:blip>
          <a:stretch>
            <a:fillRect/>
          </a:stretch>
        </a:blipFill>
      </p:bgPr>
    </p:bg>
    <p:spTree>
      <p:nvGrpSpPr>
        <p:cNvPr id="274" name="Shape 274"/>
        <p:cNvGrpSpPr/>
        <p:nvPr/>
      </p:nvGrpSpPr>
      <p:grpSpPr>
        <a:xfrm>
          <a:off x="0" y="0"/>
          <a:ext cx="0" cy="0"/>
          <a:chOff x="0" y="0"/>
          <a:chExt cx="0" cy="0"/>
        </a:xfrm>
      </p:grpSpPr>
      <p:pic>
        <p:nvPicPr>
          <p:cNvPr descr="Icon&#10;&#10;Description automatically generated" id="275" name="Google Shape;275;p23"/>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276" name="Google Shape;276;p23"/>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277" name="Google Shape;277;p23"/>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278" name="Google Shape;278;p23"/>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279" name="Google Shape;279;p23"/>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102D69"/>
                </a:solidFill>
                <a:latin typeface="Arial"/>
                <a:ea typeface="Arial"/>
                <a:cs typeface="Arial"/>
                <a:sym typeface="Arial"/>
              </a:rPr>
              <a:t>‹#›</a:t>
            </a:fld>
            <a:endParaRPr b="0" i="0" sz="2000" u="none" cap="none" strike="noStrike">
              <a:solidFill>
                <a:srgbClr val="102D69"/>
              </a:solidFill>
              <a:latin typeface="Arial"/>
              <a:ea typeface="Arial"/>
              <a:cs typeface="Arial"/>
              <a:sym typeface="Arial"/>
            </a:endParaRPr>
          </a:p>
        </p:txBody>
      </p:sp>
      <p:cxnSp>
        <p:nvCxnSpPr>
          <p:cNvPr id="280" name="Google Shape;280;p23"/>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281" name="Google Shape;281;p23"/>
          <p:cNvSpPr txBox="1"/>
          <p:nvPr>
            <p:ph idx="1" type="body"/>
          </p:nvPr>
        </p:nvSpPr>
        <p:spPr>
          <a:xfrm>
            <a:off x="585787" y="1447065"/>
            <a:ext cx="11058065" cy="307778"/>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00"/>
              </a:spcBef>
              <a:spcAft>
                <a:spcPts val="0"/>
              </a:spcAft>
              <a:buClr>
                <a:srgbClr val="0E2D69"/>
              </a:buClr>
              <a:buSzPts val="1600"/>
              <a:buFont typeface="Arial"/>
              <a:buNone/>
              <a:defRPr b="0" i="0" sz="1600" u="none" cap="none" strike="noStrike">
                <a:solidFill>
                  <a:srgbClr val="0E2D69"/>
                </a:solidFill>
                <a:latin typeface="Arial"/>
                <a:ea typeface="Arial"/>
                <a:cs typeface="Arial"/>
                <a:sym typeface="Arial"/>
              </a:defRPr>
            </a:lvl1pPr>
            <a:lvl2pPr indent="-330200" lvl="1" marL="9144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2pPr>
            <a:lvl3pPr indent="-330200" lvl="2" marL="13716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3pPr>
            <a:lvl4pPr indent="-330200" lvl="3" marL="18288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4pPr>
            <a:lvl5pPr indent="-330200" lvl="4" marL="22860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2" name="Google Shape;282;p23"/>
          <p:cNvSpPr txBox="1"/>
          <p:nvPr>
            <p:ph idx="2" type="body"/>
          </p:nvPr>
        </p:nvSpPr>
        <p:spPr>
          <a:xfrm>
            <a:off x="585788" y="5739189"/>
            <a:ext cx="6824303" cy="703205"/>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6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311150" lvl="1" marL="914400" marR="0" rtl="0" algn="l">
              <a:lnSpc>
                <a:spcPct val="90000"/>
              </a:lnSpc>
              <a:spcBef>
                <a:spcPts val="500"/>
              </a:spcBef>
              <a:spcAft>
                <a:spcPts val="0"/>
              </a:spcAft>
              <a:buClr>
                <a:srgbClr val="0E2D69"/>
              </a:buClr>
              <a:buSzPts val="1300"/>
              <a:buFont typeface="Arial"/>
              <a:buChar char="•"/>
              <a:defRPr b="0" i="0" sz="1300" u="none" cap="none" strike="noStrike">
                <a:solidFill>
                  <a:srgbClr val="0E2D69"/>
                </a:solidFill>
                <a:latin typeface="Arial"/>
                <a:ea typeface="Arial"/>
                <a:cs typeface="Arial"/>
                <a:sym typeface="Arial"/>
              </a:defRPr>
            </a:lvl2pPr>
            <a:lvl3pPr indent="-311150" lvl="2" marL="1371600" marR="0" rtl="0" algn="l">
              <a:lnSpc>
                <a:spcPct val="90000"/>
              </a:lnSpc>
              <a:spcBef>
                <a:spcPts val="500"/>
              </a:spcBef>
              <a:spcAft>
                <a:spcPts val="0"/>
              </a:spcAft>
              <a:buClr>
                <a:srgbClr val="0E2D69"/>
              </a:buClr>
              <a:buSzPts val="1300"/>
              <a:buFont typeface="Arial"/>
              <a:buChar char="•"/>
              <a:defRPr b="0" i="0" sz="1300" u="none" cap="none" strike="noStrike">
                <a:solidFill>
                  <a:srgbClr val="0E2D69"/>
                </a:solidFill>
                <a:latin typeface="Arial"/>
                <a:ea typeface="Arial"/>
                <a:cs typeface="Arial"/>
                <a:sym typeface="Arial"/>
              </a:defRPr>
            </a:lvl3pPr>
            <a:lvl4pPr indent="-311150" lvl="3" marL="1828800" marR="0" rtl="0" algn="l">
              <a:lnSpc>
                <a:spcPct val="90000"/>
              </a:lnSpc>
              <a:spcBef>
                <a:spcPts val="500"/>
              </a:spcBef>
              <a:spcAft>
                <a:spcPts val="0"/>
              </a:spcAft>
              <a:buClr>
                <a:srgbClr val="0E2D69"/>
              </a:buClr>
              <a:buSzPts val="1300"/>
              <a:buFont typeface="Arial"/>
              <a:buChar char="•"/>
              <a:defRPr b="0" i="0" sz="1300" u="none" cap="none" strike="noStrike">
                <a:solidFill>
                  <a:srgbClr val="0E2D69"/>
                </a:solidFill>
                <a:latin typeface="Arial"/>
                <a:ea typeface="Arial"/>
                <a:cs typeface="Arial"/>
                <a:sym typeface="Arial"/>
              </a:defRPr>
            </a:lvl4pPr>
            <a:lvl5pPr indent="-311150" lvl="4" marL="2286000" marR="0" rtl="0" algn="l">
              <a:lnSpc>
                <a:spcPct val="90000"/>
              </a:lnSpc>
              <a:spcBef>
                <a:spcPts val="500"/>
              </a:spcBef>
              <a:spcAft>
                <a:spcPts val="0"/>
              </a:spcAft>
              <a:buClr>
                <a:srgbClr val="0E2D69"/>
              </a:buClr>
              <a:buSzPts val="1300"/>
              <a:buFont typeface="Arial"/>
              <a:buChar char="•"/>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3" name="Google Shape;283;p23"/>
          <p:cNvSpPr/>
          <p:nvPr>
            <p:ph idx="3" type="tbl"/>
          </p:nvPr>
        </p:nvSpPr>
        <p:spPr>
          <a:xfrm>
            <a:off x="585787" y="1984076"/>
            <a:ext cx="11058527" cy="3519576"/>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84" name="Google Shape;284;p23"/>
          <p:cNvSpPr txBox="1"/>
          <p:nvPr>
            <p:ph idx="4"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5" name="Google Shape;285;p23"/>
          <p:cNvSpPr txBox="1"/>
          <p:nvPr>
            <p:ph idx="5"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6" name="Google Shape;286;p23"/>
          <p:cNvSpPr txBox="1"/>
          <p:nvPr>
            <p:ph idx="6"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аблица_2">
  <p:cSld name="Таблица_2">
    <p:bg>
      <p:bgPr>
        <a:blipFill>
          <a:blip r:embed="rId2">
            <a:alphaModFix/>
          </a:blip>
          <a:stretch>
            <a:fillRect/>
          </a:stretch>
        </a:blipFill>
      </p:bgPr>
    </p:bg>
    <p:spTree>
      <p:nvGrpSpPr>
        <p:cNvPr id="287" name="Shape 287"/>
        <p:cNvGrpSpPr/>
        <p:nvPr/>
      </p:nvGrpSpPr>
      <p:grpSpPr>
        <a:xfrm>
          <a:off x="0" y="0"/>
          <a:ext cx="0" cy="0"/>
          <a:chOff x="0" y="0"/>
          <a:chExt cx="0" cy="0"/>
        </a:xfrm>
      </p:grpSpPr>
      <p:pic>
        <p:nvPicPr>
          <p:cNvPr descr="Icon&#10;&#10;Description automatically generated" id="288" name="Google Shape;288;p24"/>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289" name="Google Shape;289;p24"/>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290" name="Google Shape;290;p24"/>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291" name="Google Shape;291;p24"/>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292" name="Google Shape;292;p24"/>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102D69"/>
                </a:solidFill>
                <a:latin typeface="Arial"/>
                <a:ea typeface="Arial"/>
                <a:cs typeface="Arial"/>
                <a:sym typeface="Arial"/>
              </a:rPr>
              <a:t>‹#›</a:t>
            </a:fld>
            <a:endParaRPr b="0" i="0" sz="2000" u="none" cap="none" strike="noStrike">
              <a:solidFill>
                <a:srgbClr val="102D69"/>
              </a:solidFill>
              <a:latin typeface="Arial"/>
              <a:ea typeface="Arial"/>
              <a:cs typeface="Arial"/>
              <a:sym typeface="Arial"/>
            </a:endParaRPr>
          </a:p>
        </p:txBody>
      </p:sp>
      <p:cxnSp>
        <p:nvCxnSpPr>
          <p:cNvPr id="293" name="Google Shape;293;p24"/>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294" name="Google Shape;294;p24"/>
          <p:cNvSpPr txBox="1"/>
          <p:nvPr>
            <p:ph idx="1" type="body"/>
          </p:nvPr>
        </p:nvSpPr>
        <p:spPr>
          <a:xfrm>
            <a:off x="585787" y="1447064"/>
            <a:ext cx="7617877" cy="537011"/>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00"/>
              </a:spcBef>
              <a:spcAft>
                <a:spcPts val="0"/>
              </a:spcAft>
              <a:buClr>
                <a:srgbClr val="0E2D69"/>
              </a:buClr>
              <a:buSzPts val="1600"/>
              <a:buFont typeface="Arial"/>
              <a:buNone/>
              <a:defRPr b="0" i="0" sz="1600" u="none" cap="none" strike="noStrike">
                <a:solidFill>
                  <a:srgbClr val="0E2D69"/>
                </a:solidFill>
                <a:latin typeface="Arial"/>
                <a:ea typeface="Arial"/>
                <a:cs typeface="Arial"/>
                <a:sym typeface="Arial"/>
              </a:defRPr>
            </a:lvl1pPr>
            <a:lvl2pPr indent="-330200" lvl="1" marL="9144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2pPr>
            <a:lvl3pPr indent="-330200" lvl="2" marL="13716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3pPr>
            <a:lvl4pPr indent="-330200" lvl="3" marL="18288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4pPr>
            <a:lvl5pPr indent="-330200" lvl="4" marL="22860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5" name="Google Shape;295;p24"/>
          <p:cNvSpPr txBox="1"/>
          <p:nvPr>
            <p:ph idx="2" type="body"/>
          </p:nvPr>
        </p:nvSpPr>
        <p:spPr>
          <a:xfrm>
            <a:off x="585788" y="5739189"/>
            <a:ext cx="6824303" cy="703205"/>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6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311150" lvl="1" marL="914400" marR="0" rtl="0" algn="l">
              <a:lnSpc>
                <a:spcPct val="90000"/>
              </a:lnSpc>
              <a:spcBef>
                <a:spcPts val="500"/>
              </a:spcBef>
              <a:spcAft>
                <a:spcPts val="0"/>
              </a:spcAft>
              <a:buClr>
                <a:srgbClr val="0E2D69"/>
              </a:buClr>
              <a:buSzPts val="1300"/>
              <a:buFont typeface="Arial"/>
              <a:buChar char="•"/>
              <a:defRPr b="0" i="0" sz="1300" u="none" cap="none" strike="noStrike">
                <a:solidFill>
                  <a:srgbClr val="0E2D69"/>
                </a:solidFill>
                <a:latin typeface="Arial"/>
                <a:ea typeface="Arial"/>
                <a:cs typeface="Arial"/>
                <a:sym typeface="Arial"/>
              </a:defRPr>
            </a:lvl2pPr>
            <a:lvl3pPr indent="-311150" lvl="2" marL="1371600" marR="0" rtl="0" algn="l">
              <a:lnSpc>
                <a:spcPct val="90000"/>
              </a:lnSpc>
              <a:spcBef>
                <a:spcPts val="500"/>
              </a:spcBef>
              <a:spcAft>
                <a:spcPts val="0"/>
              </a:spcAft>
              <a:buClr>
                <a:srgbClr val="0E2D69"/>
              </a:buClr>
              <a:buSzPts val="1300"/>
              <a:buFont typeface="Arial"/>
              <a:buChar char="•"/>
              <a:defRPr b="0" i="0" sz="1300" u="none" cap="none" strike="noStrike">
                <a:solidFill>
                  <a:srgbClr val="0E2D69"/>
                </a:solidFill>
                <a:latin typeface="Arial"/>
                <a:ea typeface="Arial"/>
                <a:cs typeface="Arial"/>
                <a:sym typeface="Arial"/>
              </a:defRPr>
            </a:lvl3pPr>
            <a:lvl4pPr indent="-311150" lvl="3" marL="1828800" marR="0" rtl="0" algn="l">
              <a:lnSpc>
                <a:spcPct val="90000"/>
              </a:lnSpc>
              <a:spcBef>
                <a:spcPts val="500"/>
              </a:spcBef>
              <a:spcAft>
                <a:spcPts val="0"/>
              </a:spcAft>
              <a:buClr>
                <a:srgbClr val="0E2D69"/>
              </a:buClr>
              <a:buSzPts val="1300"/>
              <a:buFont typeface="Arial"/>
              <a:buChar char="•"/>
              <a:defRPr b="0" i="0" sz="1300" u="none" cap="none" strike="noStrike">
                <a:solidFill>
                  <a:srgbClr val="0E2D69"/>
                </a:solidFill>
                <a:latin typeface="Arial"/>
                <a:ea typeface="Arial"/>
                <a:cs typeface="Arial"/>
                <a:sym typeface="Arial"/>
              </a:defRPr>
            </a:lvl4pPr>
            <a:lvl5pPr indent="-311150" lvl="4" marL="2286000" marR="0" rtl="0" algn="l">
              <a:lnSpc>
                <a:spcPct val="90000"/>
              </a:lnSpc>
              <a:spcBef>
                <a:spcPts val="500"/>
              </a:spcBef>
              <a:spcAft>
                <a:spcPts val="0"/>
              </a:spcAft>
              <a:buClr>
                <a:srgbClr val="0E2D69"/>
              </a:buClr>
              <a:buSzPts val="1300"/>
              <a:buFont typeface="Arial"/>
              <a:buChar char="•"/>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6" name="Google Shape;296;p24"/>
          <p:cNvSpPr/>
          <p:nvPr>
            <p:ph idx="3" type="tbl"/>
          </p:nvPr>
        </p:nvSpPr>
        <p:spPr>
          <a:xfrm>
            <a:off x="585787" y="2208362"/>
            <a:ext cx="7617895" cy="329529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97" name="Google Shape;297;p24"/>
          <p:cNvSpPr txBox="1"/>
          <p:nvPr>
            <p:ph idx="4" type="body"/>
          </p:nvPr>
        </p:nvSpPr>
        <p:spPr>
          <a:xfrm>
            <a:off x="8686807" y="2208363"/>
            <a:ext cx="2930666" cy="2570672"/>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8" name="Google Shape;298;p24"/>
          <p:cNvSpPr txBox="1"/>
          <p:nvPr>
            <p:ph idx="5"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9" name="Google Shape;299;p24"/>
          <p:cNvSpPr txBox="1"/>
          <p:nvPr>
            <p:ph idx="6"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0" name="Google Shape;300;p24"/>
          <p:cNvSpPr txBox="1"/>
          <p:nvPr>
            <p:ph idx="7"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цвет">
  <p:cSld name="цвет">
    <p:bg>
      <p:bgPr>
        <a:blipFill>
          <a:blip r:embed="rId2">
            <a:alphaModFix/>
          </a:blip>
          <a:stretch>
            <a:fillRect/>
          </a:stretch>
        </a:blipFill>
      </p:bgPr>
    </p:bg>
    <p:spTree>
      <p:nvGrpSpPr>
        <p:cNvPr id="301" name="Shape 301"/>
        <p:cNvGrpSpPr/>
        <p:nvPr/>
      </p:nvGrpSpPr>
      <p:grpSpPr>
        <a:xfrm>
          <a:off x="0" y="0"/>
          <a:ext cx="0" cy="0"/>
          <a:chOff x="0" y="0"/>
          <a:chExt cx="0" cy="0"/>
        </a:xfrm>
      </p:grpSpPr>
      <p:pic>
        <p:nvPicPr>
          <p:cNvPr descr="Icon&#10;&#10;Description automatically generated" id="302" name="Google Shape;302;p25"/>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303" name="Google Shape;303;p25"/>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304" name="Google Shape;304;p25"/>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305" name="Google Shape;305;p25"/>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306" name="Google Shape;306;p25"/>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102D69"/>
                </a:solidFill>
                <a:latin typeface="Arial"/>
                <a:ea typeface="Arial"/>
                <a:cs typeface="Arial"/>
                <a:sym typeface="Arial"/>
              </a:rPr>
              <a:t>‹#›</a:t>
            </a:fld>
            <a:endParaRPr b="0" i="0" sz="2000" u="none" cap="none" strike="noStrike">
              <a:solidFill>
                <a:srgbClr val="102D69"/>
              </a:solidFill>
              <a:latin typeface="Arial"/>
              <a:ea typeface="Arial"/>
              <a:cs typeface="Arial"/>
              <a:sym typeface="Arial"/>
            </a:endParaRPr>
          </a:p>
        </p:txBody>
      </p:sp>
      <p:cxnSp>
        <p:nvCxnSpPr>
          <p:cNvPr id="307" name="Google Shape;307;p25"/>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308" name="Google Shape;308;p25"/>
          <p:cNvSpPr txBox="1"/>
          <p:nvPr>
            <p:ph type="title"/>
          </p:nvPr>
        </p:nvSpPr>
        <p:spPr>
          <a:xfrm>
            <a:off x="585899" y="1447790"/>
            <a:ext cx="4322530" cy="777025"/>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9" name="Google Shape;309;p25"/>
          <p:cNvSpPr txBox="1"/>
          <p:nvPr>
            <p:ph idx="1" type="body"/>
          </p:nvPr>
        </p:nvSpPr>
        <p:spPr>
          <a:xfrm>
            <a:off x="585898" y="2379663"/>
            <a:ext cx="4322531" cy="2399371"/>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10" name="Google Shape;310;p25"/>
          <p:cNvSpPr/>
          <p:nvPr/>
        </p:nvSpPr>
        <p:spPr>
          <a:xfrm>
            <a:off x="5392982" y="1447790"/>
            <a:ext cx="830997" cy="830997"/>
          </a:xfrm>
          <a:prstGeom prst="ellipse">
            <a:avLst/>
          </a:prstGeom>
          <a:solidFill>
            <a:srgbClr val="0E2D6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1" name="Google Shape;311;p25"/>
          <p:cNvSpPr/>
          <p:nvPr/>
        </p:nvSpPr>
        <p:spPr>
          <a:xfrm>
            <a:off x="6742925" y="1447790"/>
            <a:ext cx="830997" cy="830997"/>
          </a:xfrm>
          <a:prstGeom prst="ellipse">
            <a:avLst/>
          </a:prstGeom>
          <a:solidFill>
            <a:srgbClr val="234A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2" name="Google Shape;312;p25"/>
          <p:cNvSpPr/>
          <p:nvPr/>
        </p:nvSpPr>
        <p:spPr>
          <a:xfrm>
            <a:off x="8092868" y="1447790"/>
            <a:ext cx="830997" cy="830997"/>
          </a:xfrm>
          <a:prstGeom prst="ellipse">
            <a:avLst/>
          </a:prstGeom>
          <a:solidFill>
            <a:srgbClr val="11A0D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3" name="Google Shape;313;p25"/>
          <p:cNvSpPr/>
          <p:nvPr/>
        </p:nvSpPr>
        <p:spPr>
          <a:xfrm>
            <a:off x="9442811" y="1447790"/>
            <a:ext cx="830997" cy="830997"/>
          </a:xfrm>
          <a:prstGeom prst="ellipse">
            <a:avLst/>
          </a:prstGeom>
          <a:solidFill>
            <a:srgbClr val="029C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4" name="Google Shape;314;p25"/>
          <p:cNvSpPr/>
          <p:nvPr/>
        </p:nvSpPr>
        <p:spPr>
          <a:xfrm>
            <a:off x="10792754" y="1447790"/>
            <a:ext cx="830997" cy="830997"/>
          </a:xfrm>
          <a:prstGeom prst="ellipse">
            <a:avLst/>
          </a:prstGeom>
          <a:solidFill>
            <a:srgbClr val="EB681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5" name="Google Shape;315;p25"/>
          <p:cNvSpPr/>
          <p:nvPr/>
        </p:nvSpPr>
        <p:spPr>
          <a:xfrm>
            <a:off x="5392982" y="2708699"/>
            <a:ext cx="830997" cy="830997"/>
          </a:xfrm>
          <a:prstGeom prst="ellipse">
            <a:avLst/>
          </a:prstGeom>
          <a:solidFill>
            <a:srgbClr val="7D4EB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6" name="Google Shape;316;p25"/>
          <p:cNvSpPr/>
          <p:nvPr/>
        </p:nvSpPr>
        <p:spPr>
          <a:xfrm>
            <a:off x="6742925" y="2708699"/>
            <a:ext cx="830997" cy="830997"/>
          </a:xfrm>
          <a:prstGeom prst="ellipse">
            <a:avLst/>
          </a:prstGeom>
          <a:solidFill>
            <a:srgbClr val="E61F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7" name="Google Shape;317;p25"/>
          <p:cNvSpPr/>
          <p:nvPr/>
        </p:nvSpPr>
        <p:spPr>
          <a:xfrm>
            <a:off x="8092868" y="2708699"/>
            <a:ext cx="830997" cy="830997"/>
          </a:xfrm>
          <a:prstGeom prst="ellipse">
            <a:avLst/>
          </a:prstGeom>
          <a:solidFill>
            <a:srgbClr val="FBBA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8" name="Google Shape;318;p25"/>
          <p:cNvSpPr/>
          <p:nvPr/>
        </p:nvSpPr>
        <p:spPr>
          <a:xfrm>
            <a:off x="9442811" y="2708699"/>
            <a:ext cx="830997" cy="830997"/>
          </a:xfrm>
          <a:prstGeom prst="ellipse">
            <a:avLst/>
          </a:prstGeom>
          <a:solidFill>
            <a:srgbClr val="7DA0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9" name="Google Shape;319;p25"/>
          <p:cNvSpPr/>
          <p:nvPr/>
        </p:nvSpPr>
        <p:spPr>
          <a:xfrm>
            <a:off x="10792754" y="2708699"/>
            <a:ext cx="830997" cy="830997"/>
          </a:xfrm>
          <a:prstGeom prst="ellipse">
            <a:avLst/>
          </a:prstGeom>
          <a:solidFill>
            <a:srgbClr val="47A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0" name="Google Shape;320;p25"/>
          <p:cNvSpPr/>
          <p:nvPr/>
        </p:nvSpPr>
        <p:spPr>
          <a:xfrm>
            <a:off x="5392982" y="3969609"/>
            <a:ext cx="830997" cy="830997"/>
          </a:xfrm>
          <a:prstGeom prst="ellipse">
            <a:avLst/>
          </a:prstGeom>
          <a:solidFill>
            <a:srgbClr val="EB8C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1" name="Google Shape;321;p25"/>
          <p:cNvSpPr/>
          <p:nvPr/>
        </p:nvSpPr>
        <p:spPr>
          <a:xfrm>
            <a:off x="6742925" y="3969609"/>
            <a:ext cx="830997" cy="830997"/>
          </a:xfrm>
          <a:prstGeom prst="ellipse">
            <a:avLst/>
          </a:prstGeom>
          <a:solidFill>
            <a:srgbClr val="9662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2" name="Google Shape;322;p25"/>
          <p:cNvSpPr/>
          <p:nvPr/>
        </p:nvSpPr>
        <p:spPr>
          <a:xfrm>
            <a:off x="8092868" y="3969609"/>
            <a:ext cx="830997" cy="830997"/>
          </a:xfrm>
          <a:prstGeom prst="ellipse">
            <a:avLst/>
          </a:prstGeom>
          <a:solidFill>
            <a:srgbClr val="CD5A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3" name="Google Shape;323;p25"/>
          <p:cNvSpPr/>
          <p:nvPr/>
        </p:nvSpPr>
        <p:spPr>
          <a:xfrm>
            <a:off x="9442811" y="3969609"/>
            <a:ext cx="830997" cy="830997"/>
          </a:xfrm>
          <a:prstGeom prst="ellipse">
            <a:avLst/>
          </a:prstGeom>
          <a:solidFill>
            <a:srgbClr val="FFD74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4" name="Google Shape;324;p25"/>
          <p:cNvSpPr/>
          <p:nvPr/>
        </p:nvSpPr>
        <p:spPr>
          <a:xfrm>
            <a:off x="10792754" y="3969609"/>
            <a:ext cx="830997" cy="830997"/>
          </a:xfrm>
          <a:prstGeom prst="ellipse">
            <a:avLst/>
          </a:prstGeom>
          <a:solidFill>
            <a:srgbClr val="CDDD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5" name="Google Shape;325;p25"/>
          <p:cNvSpPr/>
          <p:nvPr/>
        </p:nvSpPr>
        <p:spPr>
          <a:xfrm>
            <a:off x="5392982" y="5249769"/>
            <a:ext cx="830997" cy="830997"/>
          </a:xfrm>
          <a:prstGeom prst="ellipse">
            <a:avLst/>
          </a:prstGeom>
          <a:solidFill>
            <a:srgbClr val="D7EBB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6" name="Google Shape;326;p25"/>
          <p:cNvSpPr/>
          <p:nvPr/>
        </p:nvSpPr>
        <p:spPr>
          <a:xfrm>
            <a:off x="6742925" y="5249769"/>
            <a:ext cx="830997" cy="830997"/>
          </a:xfrm>
          <a:prstGeom prst="ellipse">
            <a:avLst/>
          </a:prstGeom>
          <a:solidFill>
            <a:srgbClr val="FFDC9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7" name="Google Shape;327;p25"/>
          <p:cNvSpPr/>
          <p:nvPr/>
        </p:nvSpPr>
        <p:spPr>
          <a:xfrm>
            <a:off x="8092868" y="5249769"/>
            <a:ext cx="830997" cy="830997"/>
          </a:xfrm>
          <a:prstGeom prst="ellipse">
            <a:avLst/>
          </a:prstGeom>
          <a:solidFill>
            <a:srgbClr val="D7C3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8" name="Google Shape;328;p25"/>
          <p:cNvSpPr/>
          <p:nvPr/>
        </p:nvSpPr>
        <p:spPr>
          <a:xfrm>
            <a:off x="9442811" y="5249769"/>
            <a:ext cx="830997" cy="830997"/>
          </a:xfrm>
          <a:prstGeom prst="ellipse">
            <a:avLst/>
          </a:prstGeom>
          <a:solidFill>
            <a:srgbClr val="F6C3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9" name="Google Shape;329;p25"/>
          <p:cNvSpPr/>
          <p:nvPr/>
        </p:nvSpPr>
        <p:spPr>
          <a:xfrm>
            <a:off x="10792754" y="5249769"/>
            <a:ext cx="830997" cy="830997"/>
          </a:xfrm>
          <a:prstGeom prst="ellipse">
            <a:avLst/>
          </a:prstGeom>
          <a:solidFill>
            <a:srgbClr val="FFF0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0" name="Google Shape;330;p25"/>
          <p:cNvSpPr txBox="1"/>
          <p:nvPr>
            <p:ph idx="2"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31" name="Google Shape;331;p25"/>
          <p:cNvSpPr txBox="1"/>
          <p:nvPr>
            <p:ph idx="3"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32" name="Google Shape;332;p25"/>
          <p:cNvSpPr txBox="1"/>
          <p:nvPr>
            <p:ph idx="4"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чистый_2">
  <p:cSld name="чистый_2">
    <p:bg>
      <p:bgPr>
        <a:blipFill>
          <a:blip r:embed="rId2">
            <a:alphaModFix/>
          </a:blip>
          <a:stretch>
            <a:fillRect/>
          </a:stretch>
        </a:blipFill>
      </p:bgPr>
    </p:bg>
    <p:spTree>
      <p:nvGrpSpPr>
        <p:cNvPr id="333" name="Shape 333"/>
        <p:cNvGrpSpPr/>
        <p:nvPr/>
      </p:nvGrpSpPr>
      <p:grpSpPr>
        <a:xfrm>
          <a:off x="0" y="0"/>
          <a:ext cx="0" cy="0"/>
          <a:chOff x="0" y="0"/>
          <a:chExt cx="0" cy="0"/>
        </a:xfrm>
      </p:grpSpPr>
      <p:pic>
        <p:nvPicPr>
          <p:cNvPr descr="Icon&#10;&#10;Description automatically generated" id="334" name="Google Shape;334;p26"/>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335" name="Google Shape;335;p26"/>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336" name="Google Shape;336;p26"/>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337" name="Google Shape;337;p26"/>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338" name="Google Shape;338;p26"/>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102D69"/>
                </a:solidFill>
                <a:latin typeface="Arial"/>
                <a:ea typeface="Arial"/>
                <a:cs typeface="Arial"/>
                <a:sym typeface="Arial"/>
              </a:rPr>
              <a:t>‹#›</a:t>
            </a:fld>
            <a:endParaRPr b="0" i="0" sz="2000" u="none" cap="none" strike="noStrike">
              <a:solidFill>
                <a:srgbClr val="102D69"/>
              </a:solidFill>
              <a:latin typeface="Arial"/>
              <a:ea typeface="Arial"/>
              <a:cs typeface="Arial"/>
              <a:sym typeface="Arial"/>
            </a:endParaRPr>
          </a:p>
        </p:txBody>
      </p:sp>
      <p:cxnSp>
        <p:nvCxnSpPr>
          <p:cNvPr id="339" name="Google Shape;339;p26"/>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340" name="Google Shape;340;p26"/>
          <p:cNvSpPr txBox="1"/>
          <p:nvPr>
            <p:ph idx="1"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1" name="Google Shape;341;p26"/>
          <p:cNvSpPr txBox="1"/>
          <p:nvPr>
            <p:ph idx="2"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2" name="Google Shape;342;p26"/>
          <p:cNvSpPr txBox="1"/>
          <p:nvPr>
            <p:ph idx="3"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чистый">
  <p:cSld name="чистый">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4"/>
          <p:cNvSpPr/>
          <p:nvPr/>
        </p:nvSpPr>
        <p:spPr>
          <a:xfrm>
            <a:off x="0" y="0"/>
            <a:ext cx="12192000" cy="6858000"/>
          </a:xfrm>
          <a:prstGeom prst="rect">
            <a:avLst/>
          </a:prstGeom>
          <a:solidFill>
            <a:schemeClr val="dk1"/>
          </a:solidFill>
          <a:ln cap="flat" cmpd="sng" w="12700">
            <a:solidFill>
              <a:srgbClr val="0A204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blue circle with white text&#10;&#10;Description automatically generated with low confidence" id="35" name="Google Shape;35;p4"/>
          <p:cNvPicPr preferRelativeResize="0"/>
          <p:nvPr/>
        </p:nvPicPr>
        <p:blipFill rotWithShape="1">
          <a:blip r:embed="rId3">
            <a:alphaModFix/>
          </a:blip>
          <a:srcRect b="0" l="0" r="0" t="0"/>
          <a:stretch/>
        </p:blipFill>
        <p:spPr>
          <a:xfrm>
            <a:off x="5310809" y="2643809"/>
            <a:ext cx="1570383" cy="157038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екст_2">
  <p:cSld name="Текст_2">
    <p:bg>
      <p:bgPr>
        <a:blipFill>
          <a:blip r:embed="rId2">
            <a:alphaModFix/>
          </a:blip>
          <a:stretch>
            <a:fillRect/>
          </a:stretch>
        </a:blipFill>
      </p:bgPr>
    </p:bg>
    <p:spTree>
      <p:nvGrpSpPr>
        <p:cNvPr id="36" name="Shape 36"/>
        <p:cNvGrpSpPr/>
        <p:nvPr/>
      </p:nvGrpSpPr>
      <p:grpSpPr>
        <a:xfrm>
          <a:off x="0" y="0"/>
          <a:ext cx="0" cy="0"/>
          <a:chOff x="0" y="0"/>
          <a:chExt cx="0" cy="0"/>
        </a:xfrm>
      </p:grpSpPr>
      <p:pic>
        <p:nvPicPr>
          <p:cNvPr descr="Icon&#10;&#10;Description automatically generated" id="37" name="Google Shape;37;p5"/>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38" name="Google Shape;38;p5"/>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39" name="Google Shape;39;p5"/>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40" name="Google Shape;40;p5"/>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41" name="Google Shape;41;p5"/>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102D69"/>
                </a:solidFill>
                <a:latin typeface="Arial"/>
                <a:ea typeface="Arial"/>
                <a:cs typeface="Arial"/>
                <a:sym typeface="Arial"/>
              </a:rPr>
              <a:t>‹#›</a:t>
            </a:fld>
            <a:endParaRPr b="0" i="0" sz="2000" u="none" cap="none" strike="noStrike">
              <a:solidFill>
                <a:srgbClr val="102D69"/>
              </a:solidFill>
              <a:latin typeface="Arial"/>
              <a:ea typeface="Arial"/>
              <a:cs typeface="Arial"/>
              <a:sym typeface="Arial"/>
            </a:endParaRPr>
          </a:p>
        </p:txBody>
      </p:sp>
      <p:cxnSp>
        <p:nvCxnSpPr>
          <p:cNvPr id="42" name="Google Shape;42;p5"/>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43" name="Google Shape;43;p5"/>
          <p:cNvSpPr txBox="1"/>
          <p:nvPr>
            <p:ph type="title"/>
          </p:nvPr>
        </p:nvSpPr>
        <p:spPr>
          <a:xfrm>
            <a:off x="585897" y="1447790"/>
            <a:ext cx="11057955" cy="777025"/>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4" name="Google Shape;44;p5"/>
          <p:cNvSpPr txBox="1"/>
          <p:nvPr>
            <p:ph idx="1" type="body"/>
          </p:nvPr>
        </p:nvSpPr>
        <p:spPr>
          <a:xfrm>
            <a:off x="585897" y="2379663"/>
            <a:ext cx="11057971" cy="3745092"/>
          </a:xfrm>
          <a:prstGeom prst="rect">
            <a:avLst/>
          </a:prstGeom>
          <a:noFill/>
          <a:ln>
            <a:noFill/>
          </a:ln>
        </p:spPr>
        <p:txBody>
          <a:bodyPr anchorCtr="0" anchor="t" bIns="45700" lIns="0" spcFirstLastPara="1" rIns="0" wrap="square" tIns="0">
            <a:noAutofit/>
          </a:bodyPr>
          <a:lstStyle>
            <a:lvl1pPr indent="-228600" lvl="0" marL="457200" marR="0" rtl="0" algn="l">
              <a:lnSpc>
                <a:spcPct val="100000"/>
              </a:lnSpc>
              <a:spcBef>
                <a:spcPts val="12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 name="Google Shape;45;p5"/>
          <p:cNvSpPr txBox="1"/>
          <p:nvPr>
            <p:ph idx="2"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Google Shape;46;p5"/>
          <p:cNvSpPr txBox="1"/>
          <p:nvPr>
            <p:ph idx="3"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 name="Google Shape;47;p5"/>
          <p:cNvSpPr txBox="1"/>
          <p:nvPr>
            <p:ph idx="4"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екст_3">
  <p:cSld name="Текст_3">
    <p:bg>
      <p:bgPr>
        <a:blipFill>
          <a:blip r:embed="rId2">
            <a:alphaModFix/>
          </a:blip>
          <a:stretch>
            <a:fillRect/>
          </a:stretch>
        </a:blipFill>
      </p:bgPr>
    </p:bg>
    <p:spTree>
      <p:nvGrpSpPr>
        <p:cNvPr id="48" name="Shape 48"/>
        <p:cNvGrpSpPr/>
        <p:nvPr/>
      </p:nvGrpSpPr>
      <p:grpSpPr>
        <a:xfrm>
          <a:off x="0" y="0"/>
          <a:ext cx="0" cy="0"/>
          <a:chOff x="0" y="0"/>
          <a:chExt cx="0" cy="0"/>
        </a:xfrm>
      </p:grpSpPr>
      <p:pic>
        <p:nvPicPr>
          <p:cNvPr descr="Icon&#10;&#10;Description automatically generated" id="49" name="Google Shape;49;p6"/>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50" name="Google Shape;50;p6"/>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51" name="Google Shape;51;p6"/>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52" name="Google Shape;52;p6"/>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53" name="Google Shape;53;p6"/>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102D69"/>
                </a:solidFill>
                <a:latin typeface="Arial"/>
                <a:ea typeface="Arial"/>
                <a:cs typeface="Arial"/>
                <a:sym typeface="Arial"/>
              </a:rPr>
              <a:t>‹#›</a:t>
            </a:fld>
            <a:endParaRPr b="0" i="0" sz="2000" u="none" cap="none" strike="noStrike">
              <a:solidFill>
                <a:srgbClr val="102D69"/>
              </a:solidFill>
              <a:latin typeface="Arial"/>
              <a:ea typeface="Arial"/>
              <a:cs typeface="Arial"/>
              <a:sym typeface="Arial"/>
            </a:endParaRPr>
          </a:p>
        </p:txBody>
      </p:sp>
      <p:cxnSp>
        <p:nvCxnSpPr>
          <p:cNvPr id="54" name="Google Shape;54;p6"/>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55" name="Google Shape;55;p6"/>
          <p:cNvSpPr txBox="1"/>
          <p:nvPr>
            <p:ph idx="1" type="body"/>
          </p:nvPr>
        </p:nvSpPr>
        <p:spPr>
          <a:xfrm>
            <a:off x="585898" y="2379663"/>
            <a:ext cx="4322531" cy="2399371"/>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 name="Google Shape;56;p6"/>
          <p:cNvSpPr txBox="1"/>
          <p:nvPr>
            <p:ph idx="2" type="body"/>
          </p:nvPr>
        </p:nvSpPr>
        <p:spPr>
          <a:xfrm>
            <a:off x="585897" y="5183249"/>
            <a:ext cx="3934345" cy="553998"/>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7" name="Google Shape;57;p6"/>
          <p:cNvSpPr txBox="1"/>
          <p:nvPr>
            <p:ph idx="3" type="body"/>
          </p:nvPr>
        </p:nvSpPr>
        <p:spPr>
          <a:xfrm>
            <a:off x="6259892" y="2379663"/>
            <a:ext cx="5383968" cy="3451794"/>
          </a:xfrm>
          <a:prstGeom prst="rect">
            <a:avLst/>
          </a:prstGeom>
          <a:noFill/>
          <a:ln>
            <a:noFill/>
          </a:ln>
        </p:spPr>
        <p:txBody>
          <a:bodyPr anchorCtr="0" anchor="t" bIns="0" lIns="0" spcFirstLastPara="1" rIns="0" wrap="square" tIns="0">
            <a:normAutofit/>
          </a:bodyPr>
          <a:lstStyle>
            <a:lvl1pPr indent="-228600" lvl="0" marL="457200" marR="0" rtl="0" algn="l">
              <a:lnSpc>
                <a:spcPct val="90000"/>
              </a:lnSpc>
              <a:spcBef>
                <a:spcPts val="1000"/>
              </a:spcBef>
              <a:spcAft>
                <a:spcPts val="0"/>
              </a:spcAft>
              <a:buClr>
                <a:srgbClr val="0E2D69"/>
              </a:buClr>
              <a:buSzPts val="3200"/>
              <a:buFont typeface="Arial"/>
              <a:buNone/>
              <a:defRPr b="0" i="0" sz="3200" u="none" cap="none" strike="noStrike">
                <a:solidFill>
                  <a:srgbClr val="0E2D6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8" name="Google Shape;58;p6"/>
          <p:cNvSpPr txBox="1"/>
          <p:nvPr>
            <p:ph type="title"/>
          </p:nvPr>
        </p:nvSpPr>
        <p:spPr>
          <a:xfrm>
            <a:off x="585897" y="1447790"/>
            <a:ext cx="11057955" cy="777025"/>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9" name="Google Shape;59;p6"/>
          <p:cNvSpPr txBox="1"/>
          <p:nvPr>
            <p:ph idx="4"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0" name="Google Shape;60;p6"/>
          <p:cNvSpPr txBox="1"/>
          <p:nvPr>
            <p:ph idx="5"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1" name="Google Shape;61;p6"/>
          <p:cNvSpPr txBox="1"/>
          <p:nvPr>
            <p:ph idx="6"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График_1">
  <p:cSld name="График_1">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descr="Icon&#10;&#10;Description automatically generated" id="63" name="Google Shape;63;p7"/>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64" name="Google Shape;64;p7"/>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65" name="Google Shape;65;p7"/>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66" name="Google Shape;66;p7"/>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67" name="Google Shape;67;p7"/>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102D69"/>
                </a:solidFill>
                <a:latin typeface="Arial"/>
                <a:ea typeface="Arial"/>
                <a:cs typeface="Arial"/>
                <a:sym typeface="Arial"/>
              </a:rPr>
              <a:t>‹#›</a:t>
            </a:fld>
            <a:endParaRPr b="0" i="0" sz="2000" u="none" cap="none" strike="noStrike">
              <a:solidFill>
                <a:srgbClr val="102D69"/>
              </a:solidFill>
              <a:latin typeface="Arial"/>
              <a:ea typeface="Arial"/>
              <a:cs typeface="Arial"/>
              <a:sym typeface="Arial"/>
            </a:endParaRPr>
          </a:p>
        </p:txBody>
      </p:sp>
      <p:cxnSp>
        <p:nvCxnSpPr>
          <p:cNvPr id="68" name="Google Shape;68;p7"/>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69" name="Google Shape;69;p7"/>
          <p:cNvSpPr txBox="1"/>
          <p:nvPr>
            <p:ph type="title"/>
          </p:nvPr>
        </p:nvSpPr>
        <p:spPr>
          <a:xfrm>
            <a:off x="585899" y="1447790"/>
            <a:ext cx="4322530" cy="777025"/>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0" name="Google Shape;70;p7"/>
          <p:cNvSpPr txBox="1"/>
          <p:nvPr>
            <p:ph idx="1" type="body"/>
          </p:nvPr>
        </p:nvSpPr>
        <p:spPr>
          <a:xfrm>
            <a:off x="585898" y="2379663"/>
            <a:ext cx="4322531" cy="2399371"/>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 name="Google Shape;71;p7"/>
          <p:cNvSpPr txBox="1"/>
          <p:nvPr>
            <p:ph idx="2" type="body"/>
          </p:nvPr>
        </p:nvSpPr>
        <p:spPr>
          <a:xfrm>
            <a:off x="585897" y="5183249"/>
            <a:ext cx="3934345" cy="553998"/>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 name="Google Shape;72;p7"/>
          <p:cNvSpPr/>
          <p:nvPr>
            <p:ph idx="3" type="chart"/>
          </p:nvPr>
        </p:nvSpPr>
        <p:spPr>
          <a:xfrm>
            <a:off x="5272097" y="1447790"/>
            <a:ext cx="6371768" cy="428945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7"/>
          <p:cNvSpPr txBox="1"/>
          <p:nvPr>
            <p:ph idx="4"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4" name="Google Shape;74;p7"/>
          <p:cNvSpPr txBox="1"/>
          <p:nvPr>
            <p:ph idx="5"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 name="Google Shape;75;p7"/>
          <p:cNvSpPr txBox="1"/>
          <p:nvPr>
            <p:ph idx="6"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График_2">
  <p:cSld name="График_2">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descr="Icon&#10;&#10;Description automatically generated" id="77" name="Google Shape;77;p8"/>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78" name="Google Shape;78;p8"/>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79" name="Google Shape;79;p8"/>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80" name="Google Shape;80;p8"/>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81" name="Google Shape;81;p8"/>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102D69"/>
                </a:solidFill>
                <a:latin typeface="Arial"/>
                <a:ea typeface="Arial"/>
                <a:cs typeface="Arial"/>
                <a:sym typeface="Arial"/>
              </a:rPr>
              <a:t>‹#›</a:t>
            </a:fld>
            <a:endParaRPr b="0" i="0" sz="2000" u="none" cap="none" strike="noStrike">
              <a:solidFill>
                <a:srgbClr val="102D69"/>
              </a:solidFill>
              <a:latin typeface="Arial"/>
              <a:ea typeface="Arial"/>
              <a:cs typeface="Arial"/>
              <a:sym typeface="Arial"/>
            </a:endParaRPr>
          </a:p>
        </p:txBody>
      </p:sp>
      <p:cxnSp>
        <p:nvCxnSpPr>
          <p:cNvPr id="82" name="Google Shape;82;p8"/>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83" name="Google Shape;83;p8"/>
          <p:cNvSpPr txBox="1"/>
          <p:nvPr>
            <p:ph idx="1" type="body"/>
          </p:nvPr>
        </p:nvSpPr>
        <p:spPr>
          <a:xfrm>
            <a:off x="585897" y="5183249"/>
            <a:ext cx="3934345" cy="553998"/>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4" name="Google Shape;84;p8"/>
          <p:cNvSpPr/>
          <p:nvPr>
            <p:ph idx="2" type="chart"/>
          </p:nvPr>
        </p:nvSpPr>
        <p:spPr>
          <a:xfrm>
            <a:off x="5272097" y="1447790"/>
            <a:ext cx="6371768" cy="428945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 name="Google Shape;85;p8"/>
          <p:cNvSpPr txBox="1"/>
          <p:nvPr>
            <p:ph idx="3" type="body"/>
          </p:nvPr>
        </p:nvSpPr>
        <p:spPr>
          <a:xfrm>
            <a:off x="585788" y="1447064"/>
            <a:ext cx="4322762" cy="7032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E2D69"/>
              </a:buClr>
              <a:buSzPts val="1600"/>
              <a:buFont typeface="Arial"/>
              <a:buNone/>
              <a:defRPr b="0" i="0" sz="1600" u="none" cap="none" strike="noStrike">
                <a:solidFill>
                  <a:srgbClr val="0E2D69"/>
                </a:solidFill>
                <a:latin typeface="Arial"/>
                <a:ea typeface="Arial"/>
                <a:cs typeface="Arial"/>
                <a:sym typeface="Arial"/>
              </a:defRPr>
            </a:lvl1pPr>
            <a:lvl2pPr indent="-330200" lvl="1" marL="9144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2pPr>
            <a:lvl3pPr indent="-330200" lvl="2" marL="13716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3pPr>
            <a:lvl4pPr indent="-330200" lvl="3" marL="18288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4pPr>
            <a:lvl5pPr indent="-330200" lvl="4" marL="22860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6" name="Google Shape;86;p8"/>
          <p:cNvSpPr txBox="1"/>
          <p:nvPr>
            <p:ph idx="4" type="body"/>
          </p:nvPr>
        </p:nvSpPr>
        <p:spPr>
          <a:xfrm>
            <a:off x="585898" y="2379663"/>
            <a:ext cx="4322531" cy="2399371"/>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8"/>
          <p:cNvSpPr txBox="1"/>
          <p:nvPr>
            <p:ph idx="5"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8" name="Google Shape;88;p8"/>
          <p:cNvSpPr txBox="1"/>
          <p:nvPr>
            <p:ph idx="6"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9" name="Google Shape;89;p8"/>
          <p:cNvSpPr txBox="1"/>
          <p:nvPr>
            <p:ph idx="7"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Цифры">
  <p:cSld name="Цифры">
    <p:bg>
      <p:bgPr>
        <a:blipFill>
          <a:blip r:embed="rId2">
            <a:alphaModFix/>
          </a:blip>
          <a:stretch>
            <a:fillRect/>
          </a:stretch>
        </a:blipFill>
      </p:bgPr>
    </p:bg>
    <p:spTree>
      <p:nvGrpSpPr>
        <p:cNvPr id="90" name="Shape 90"/>
        <p:cNvGrpSpPr/>
        <p:nvPr/>
      </p:nvGrpSpPr>
      <p:grpSpPr>
        <a:xfrm>
          <a:off x="0" y="0"/>
          <a:ext cx="0" cy="0"/>
          <a:chOff x="0" y="0"/>
          <a:chExt cx="0" cy="0"/>
        </a:xfrm>
      </p:grpSpPr>
      <p:pic>
        <p:nvPicPr>
          <p:cNvPr descr="Icon&#10;&#10;Description automatically generated" id="91" name="Google Shape;91;p9"/>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92" name="Google Shape;92;p9"/>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93" name="Google Shape;93;p9"/>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94" name="Google Shape;94;p9"/>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95" name="Google Shape;95;p9"/>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102D69"/>
                </a:solidFill>
                <a:latin typeface="Arial"/>
                <a:ea typeface="Arial"/>
                <a:cs typeface="Arial"/>
                <a:sym typeface="Arial"/>
              </a:rPr>
              <a:t>‹#›</a:t>
            </a:fld>
            <a:endParaRPr b="0" i="0" sz="2000" u="none" cap="none" strike="noStrike">
              <a:solidFill>
                <a:srgbClr val="102D69"/>
              </a:solidFill>
              <a:latin typeface="Arial"/>
              <a:ea typeface="Arial"/>
              <a:cs typeface="Arial"/>
              <a:sym typeface="Arial"/>
            </a:endParaRPr>
          </a:p>
        </p:txBody>
      </p:sp>
      <p:cxnSp>
        <p:nvCxnSpPr>
          <p:cNvPr id="96" name="Google Shape;96;p9"/>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97" name="Google Shape;97;p9"/>
          <p:cNvSpPr txBox="1"/>
          <p:nvPr>
            <p:ph type="title"/>
          </p:nvPr>
        </p:nvSpPr>
        <p:spPr>
          <a:xfrm>
            <a:off x="585897" y="1447790"/>
            <a:ext cx="11057955" cy="777025"/>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8" name="Google Shape;98;p9"/>
          <p:cNvSpPr txBox="1"/>
          <p:nvPr>
            <p:ph idx="1" type="body"/>
          </p:nvPr>
        </p:nvSpPr>
        <p:spPr>
          <a:xfrm>
            <a:off x="575076" y="4103994"/>
            <a:ext cx="2758143" cy="1569661"/>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9" name="Google Shape;99;p9"/>
          <p:cNvSpPr txBox="1"/>
          <p:nvPr>
            <p:ph idx="2" type="body"/>
          </p:nvPr>
        </p:nvSpPr>
        <p:spPr>
          <a:xfrm>
            <a:off x="4047007" y="4103994"/>
            <a:ext cx="2757612" cy="1569661"/>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 name="Google Shape;100;p9"/>
          <p:cNvSpPr txBox="1"/>
          <p:nvPr>
            <p:ph idx="3" type="body"/>
          </p:nvPr>
        </p:nvSpPr>
        <p:spPr>
          <a:xfrm>
            <a:off x="7518938" y="4103994"/>
            <a:ext cx="2757612" cy="1569661"/>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 name="Google Shape;101;p9"/>
          <p:cNvSpPr txBox="1"/>
          <p:nvPr>
            <p:ph idx="4" type="body"/>
          </p:nvPr>
        </p:nvSpPr>
        <p:spPr>
          <a:xfrm>
            <a:off x="575076" y="2710235"/>
            <a:ext cx="2758143" cy="1164116"/>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0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indent="-838200" lvl="1" marL="9144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2pPr>
            <a:lvl3pPr indent="-838200" lvl="2" marL="13716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3pPr>
            <a:lvl4pPr indent="-838200" lvl="3" marL="18288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4pPr>
            <a:lvl5pPr indent="-838200" lvl="4" marL="22860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2" name="Google Shape;102;p9"/>
          <p:cNvSpPr txBox="1"/>
          <p:nvPr>
            <p:ph idx="5" type="body"/>
          </p:nvPr>
        </p:nvSpPr>
        <p:spPr>
          <a:xfrm>
            <a:off x="4047007" y="2710235"/>
            <a:ext cx="2758143" cy="1164116"/>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0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indent="-838200" lvl="1" marL="9144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2pPr>
            <a:lvl3pPr indent="-838200" lvl="2" marL="13716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3pPr>
            <a:lvl4pPr indent="-838200" lvl="3" marL="18288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4pPr>
            <a:lvl5pPr indent="-838200" lvl="4" marL="22860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3" name="Google Shape;103;p9"/>
          <p:cNvSpPr txBox="1"/>
          <p:nvPr>
            <p:ph idx="6" type="body"/>
          </p:nvPr>
        </p:nvSpPr>
        <p:spPr>
          <a:xfrm>
            <a:off x="7518938" y="2710235"/>
            <a:ext cx="2758143" cy="1164116"/>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0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indent="-838200" lvl="1" marL="9144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2pPr>
            <a:lvl3pPr indent="-838200" lvl="2" marL="13716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3pPr>
            <a:lvl4pPr indent="-838200" lvl="3" marL="18288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4pPr>
            <a:lvl5pPr indent="-838200" lvl="4" marL="22860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4" name="Google Shape;104;p9"/>
          <p:cNvSpPr txBox="1"/>
          <p:nvPr>
            <p:ph idx="7"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5" name="Google Shape;105;p9"/>
          <p:cNvSpPr txBox="1"/>
          <p:nvPr>
            <p:ph idx="8"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6" name="Google Shape;106;p9"/>
          <p:cNvSpPr txBox="1"/>
          <p:nvPr>
            <p:ph idx="9"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аблица_1">
  <p:cSld name="Таблица_1">
    <p:bg>
      <p:bgPr>
        <a:blipFill>
          <a:blip r:embed="rId2">
            <a:alphaModFix/>
          </a:blip>
          <a:stretch>
            <a:fillRect/>
          </a:stretch>
        </a:blipFill>
      </p:bgPr>
    </p:bg>
    <p:spTree>
      <p:nvGrpSpPr>
        <p:cNvPr id="107" name="Shape 107"/>
        <p:cNvGrpSpPr/>
        <p:nvPr/>
      </p:nvGrpSpPr>
      <p:grpSpPr>
        <a:xfrm>
          <a:off x="0" y="0"/>
          <a:ext cx="0" cy="0"/>
          <a:chOff x="0" y="0"/>
          <a:chExt cx="0" cy="0"/>
        </a:xfrm>
      </p:grpSpPr>
      <p:pic>
        <p:nvPicPr>
          <p:cNvPr descr="Icon&#10;&#10;Description automatically generated" id="108" name="Google Shape;108;p10"/>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109" name="Google Shape;109;p10"/>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110" name="Google Shape;110;p10"/>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111" name="Google Shape;111;p10"/>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112" name="Google Shape;112;p10"/>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102D69"/>
                </a:solidFill>
                <a:latin typeface="Arial"/>
                <a:ea typeface="Arial"/>
                <a:cs typeface="Arial"/>
                <a:sym typeface="Arial"/>
              </a:rPr>
              <a:t>‹#›</a:t>
            </a:fld>
            <a:endParaRPr b="0" i="0" sz="2000" u="none" cap="none" strike="noStrike">
              <a:solidFill>
                <a:srgbClr val="102D69"/>
              </a:solidFill>
              <a:latin typeface="Arial"/>
              <a:ea typeface="Arial"/>
              <a:cs typeface="Arial"/>
              <a:sym typeface="Arial"/>
            </a:endParaRPr>
          </a:p>
        </p:txBody>
      </p:sp>
      <p:cxnSp>
        <p:nvCxnSpPr>
          <p:cNvPr id="113" name="Google Shape;113;p10"/>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114" name="Google Shape;114;p10"/>
          <p:cNvSpPr txBox="1"/>
          <p:nvPr>
            <p:ph idx="1" type="body"/>
          </p:nvPr>
        </p:nvSpPr>
        <p:spPr>
          <a:xfrm>
            <a:off x="585787" y="1447065"/>
            <a:ext cx="11058065" cy="307778"/>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00"/>
              </a:spcBef>
              <a:spcAft>
                <a:spcPts val="0"/>
              </a:spcAft>
              <a:buClr>
                <a:srgbClr val="0E2D69"/>
              </a:buClr>
              <a:buSzPts val="1600"/>
              <a:buFont typeface="Arial"/>
              <a:buNone/>
              <a:defRPr b="0" i="0" sz="1600" u="none" cap="none" strike="noStrike">
                <a:solidFill>
                  <a:srgbClr val="0E2D69"/>
                </a:solidFill>
                <a:latin typeface="Arial"/>
                <a:ea typeface="Arial"/>
                <a:cs typeface="Arial"/>
                <a:sym typeface="Arial"/>
              </a:defRPr>
            </a:lvl1pPr>
            <a:lvl2pPr indent="-330200" lvl="1" marL="9144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2pPr>
            <a:lvl3pPr indent="-330200" lvl="2" marL="13716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3pPr>
            <a:lvl4pPr indent="-330200" lvl="3" marL="18288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4pPr>
            <a:lvl5pPr indent="-330200" lvl="4" marL="22860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 name="Google Shape;115;p10"/>
          <p:cNvSpPr txBox="1"/>
          <p:nvPr>
            <p:ph idx="2" type="body"/>
          </p:nvPr>
        </p:nvSpPr>
        <p:spPr>
          <a:xfrm>
            <a:off x="585788" y="5739189"/>
            <a:ext cx="6824303" cy="703205"/>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6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311150" lvl="1" marL="914400" marR="0" rtl="0" algn="l">
              <a:lnSpc>
                <a:spcPct val="90000"/>
              </a:lnSpc>
              <a:spcBef>
                <a:spcPts val="500"/>
              </a:spcBef>
              <a:spcAft>
                <a:spcPts val="0"/>
              </a:spcAft>
              <a:buClr>
                <a:srgbClr val="0E2D69"/>
              </a:buClr>
              <a:buSzPts val="1300"/>
              <a:buFont typeface="Arial"/>
              <a:buChar char="•"/>
              <a:defRPr b="0" i="0" sz="1300" u="none" cap="none" strike="noStrike">
                <a:solidFill>
                  <a:srgbClr val="0E2D69"/>
                </a:solidFill>
                <a:latin typeface="Arial"/>
                <a:ea typeface="Arial"/>
                <a:cs typeface="Arial"/>
                <a:sym typeface="Arial"/>
              </a:defRPr>
            </a:lvl2pPr>
            <a:lvl3pPr indent="-311150" lvl="2" marL="1371600" marR="0" rtl="0" algn="l">
              <a:lnSpc>
                <a:spcPct val="90000"/>
              </a:lnSpc>
              <a:spcBef>
                <a:spcPts val="500"/>
              </a:spcBef>
              <a:spcAft>
                <a:spcPts val="0"/>
              </a:spcAft>
              <a:buClr>
                <a:srgbClr val="0E2D69"/>
              </a:buClr>
              <a:buSzPts val="1300"/>
              <a:buFont typeface="Arial"/>
              <a:buChar char="•"/>
              <a:defRPr b="0" i="0" sz="1300" u="none" cap="none" strike="noStrike">
                <a:solidFill>
                  <a:srgbClr val="0E2D69"/>
                </a:solidFill>
                <a:latin typeface="Arial"/>
                <a:ea typeface="Arial"/>
                <a:cs typeface="Arial"/>
                <a:sym typeface="Arial"/>
              </a:defRPr>
            </a:lvl3pPr>
            <a:lvl4pPr indent="-311150" lvl="3" marL="1828800" marR="0" rtl="0" algn="l">
              <a:lnSpc>
                <a:spcPct val="90000"/>
              </a:lnSpc>
              <a:spcBef>
                <a:spcPts val="500"/>
              </a:spcBef>
              <a:spcAft>
                <a:spcPts val="0"/>
              </a:spcAft>
              <a:buClr>
                <a:srgbClr val="0E2D69"/>
              </a:buClr>
              <a:buSzPts val="1300"/>
              <a:buFont typeface="Arial"/>
              <a:buChar char="•"/>
              <a:defRPr b="0" i="0" sz="1300" u="none" cap="none" strike="noStrike">
                <a:solidFill>
                  <a:srgbClr val="0E2D69"/>
                </a:solidFill>
                <a:latin typeface="Arial"/>
                <a:ea typeface="Arial"/>
                <a:cs typeface="Arial"/>
                <a:sym typeface="Arial"/>
              </a:defRPr>
            </a:lvl4pPr>
            <a:lvl5pPr indent="-311150" lvl="4" marL="2286000" marR="0" rtl="0" algn="l">
              <a:lnSpc>
                <a:spcPct val="90000"/>
              </a:lnSpc>
              <a:spcBef>
                <a:spcPts val="500"/>
              </a:spcBef>
              <a:spcAft>
                <a:spcPts val="0"/>
              </a:spcAft>
              <a:buClr>
                <a:srgbClr val="0E2D69"/>
              </a:buClr>
              <a:buSzPts val="1300"/>
              <a:buFont typeface="Arial"/>
              <a:buChar char="•"/>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6" name="Google Shape;116;p10"/>
          <p:cNvSpPr/>
          <p:nvPr>
            <p:ph idx="3" type="tbl"/>
          </p:nvPr>
        </p:nvSpPr>
        <p:spPr>
          <a:xfrm>
            <a:off x="585787" y="1984076"/>
            <a:ext cx="11058527" cy="3519576"/>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17" name="Google Shape;117;p10"/>
          <p:cNvSpPr txBox="1"/>
          <p:nvPr>
            <p:ph idx="4"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 name="Google Shape;118;p10"/>
          <p:cNvSpPr txBox="1"/>
          <p:nvPr>
            <p:ph idx="5"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9" name="Google Shape;119;p10"/>
          <p:cNvSpPr txBox="1"/>
          <p:nvPr>
            <p:ph idx="6"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1.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github.com/Vlad250100/Data_Management" TargetMode="External"/><Relationship Id="rId4" Type="http://schemas.openxmlformats.org/officeDocument/2006/relationships/hyperlink" Target="https://docs.google.com/document/d/1VovR6NZYSW6GHcFS1EbpHQSRCgai-yeQMKnevd70L6A/edit" TargetMode="External"/><Relationship Id="rId5" Type="http://schemas.openxmlformats.org/officeDocument/2006/relationships/hyperlink" Target="https://app.powerbi.com/groups/me/reports/266dbd61-3dd0-4d59-9528-758e3869cbcd/ReportSection?redirectedFromSignup=1&amp;experience=power-bi" TargetMode="External"/><Relationship Id="rId6" Type="http://schemas.openxmlformats.org/officeDocument/2006/relationships/hyperlink" Target="https://app.powerbi.com/groups/me/reports/689761f3-f1ee-41e5-94de-bb1432901881/ReportSection?redirectedFromSignup=1&amp;experience=power-bi"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7"/>
          <p:cNvSpPr txBox="1"/>
          <p:nvPr>
            <p:ph idx="2" type="body"/>
          </p:nvPr>
        </p:nvSpPr>
        <p:spPr>
          <a:xfrm>
            <a:off x="6259420" y="1173829"/>
            <a:ext cx="2278063" cy="463186"/>
          </a:xfrm>
          <a:prstGeom prst="rect">
            <a:avLst/>
          </a:prstGeom>
          <a:noFill/>
          <a:ln>
            <a:noFill/>
          </a:ln>
        </p:spPr>
        <p:txBody>
          <a:bodyPr anchorCtr="0" anchor="t" bIns="0" lIns="0" spcFirstLastPara="1" rIns="0" wrap="square" tIns="0">
            <a:normAutofit lnSpcReduction="10000"/>
          </a:bodyPr>
          <a:lstStyle/>
          <a:p>
            <a:pPr indent="0" lvl="0" marL="0" marR="0" rtl="0" algn="l">
              <a:lnSpc>
                <a:spcPct val="100000"/>
              </a:lnSpc>
              <a:spcBef>
                <a:spcPts val="0"/>
              </a:spcBef>
              <a:spcAft>
                <a:spcPts val="0"/>
              </a:spcAft>
              <a:buClr>
                <a:srgbClr val="0E2D69"/>
              </a:buClr>
              <a:buSzPts val="1600"/>
              <a:buFont typeface="Arial"/>
              <a:buNone/>
            </a:pPr>
            <a:r>
              <a:rPr lang="en-US" sz="1600"/>
              <a:t>Advanced Data Management</a:t>
            </a:r>
            <a:endParaRPr/>
          </a:p>
        </p:txBody>
      </p:sp>
      <p:sp>
        <p:nvSpPr>
          <p:cNvPr id="349" name="Google Shape;349;p27"/>
          <p:cNvSpPr txBox="1"/>
          <p:nvPr>
            <p:ph idx="3" type="body"/>
          </p:nvPr>
        </p:nvSpPr>
        <p:spPr>
          <a:xfrm>
            <a:off x="8786720" y="1173829"/>
            <a:ext cx="2217738" cy="463186"/>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E2D69"/>
              </a:buClr>
              <a:buSzPts val="1600"/>
              <a:buFont typeface="Arial"/>
              <a:buNone/>
            </a:pPr>
            <a:r>
              <a:rPr lang="en-US" sz="1600"/>
              <a:t>Moscow 2023</a:t>
            </a:r>
            <a:endParaRPr sz="1600"/>
          </a:p>
        </p:txBody>
      </p:sp>
      <p:sp>
        <p:nvSpPr>
          <p:cNvPr id="350" name="Google Shape;350;p27"/>
          <p:cNvSpPr txBox="1"/>
          <p:nvPr>
            <p:ph idx="4" type="body"/>
          </p:nvPr>
        </p:nvSpPr>
        <p:spPr>
          <a:xfrm>
            <a:off x="8065254" y="4472664"/>
            <a:ext cx="3181611" cy="1757544"/>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E2D69"/>
              </a:buClr>
              <a:buSzPts val="2000"/>
              <a:buFont typeface="Arial"/>
              <a:buNone/>
            </a:pPr>
            <a:r>
              <a:rPr lang="en-US" sz="2000"/>
              <a:t>Ivan Eremenko</a:t>
            </a:r>
            <a:endParaRPr sz="2000"/>
          </a:p>
          <a:p>
            <a:pPr indent="0" lvl="0" marL="0" marR="0" rtl="0" algn="l">
              <a:lnSpc>
                <a:spcPct val="100000"/>
              </a:lnSpc>
              <a:spcBef>
                <a:spcPts val="0"/>
              </a:spcBef>
              <a:spcAft>
                <a:spcPts val="0"/>
              </a:spcAft>
              <a:buClr>
                <a:srgbClr val="0E2D69"/>
              </a:buClr>
              <a:buSzPts val="2000"/>
              <a:buFont typeface="Arial"/>
              <a:buNone/>
            </a:pPr>
            <a:r>
              <a:rPr lang="en-US" sz="2000"/>
              <a:t>Olga Goldobina</a:t>
            </a:r>
            <a:endParaRPr sz="2000"/>
          </a:p>
          <a:p>
            <a:pPr indent="0" lvl="0" marL="0" marR="0" rtl="0" algn="l">
              <a:lnSpc>
                <a:spcPct val="100000"/>
              </a:lnSpc>
              <a:spcBef>
                <a:spcPts val="0"/>
              </a:spcBef>
              <a:spcAft>
                <a:spcPts val="0"/>
              </a:spcAft>
              <a:buClr>
                <a:srgbClr val="0E2D69"/>
              </a:buClr>
              <a:buSzPts val="2000"/>
              <a:buFont typeface="Arial"/>
              <a:buNone/>
            </a:pPr>
            <a:r>
              <a:rPr lang="en-US" sz="2000"/>
              <a:t>Vlad Maslennikov</a:t>
            </a:r>
            <a:endParaRPr sz="2000"/>
          </a:p>
          <a:p>
            <a:pPr indent="0" lvl="0" marL="0" marR="0" rtl="0" algn="l">
              <a:lnSpc>
                <a:spcPct val="100000"/>
              </a:lnSpc>
              <a:spcBef>
                <a:spcPts val="0"/>
              </a:spcBef>
              <a:spcAft>
                <a:spcPts val="0"/>
              </a:spcAft>
              <a:buClr>
                <a:srgbClr val="0E2D69"/>
              </a:buClr>
              <a:buSzPts val="2000"/>
              <a:buFont typeface="Arial"/>
              <a:buNone/>
            </a:pPr>
            <a:r>
              <a:rPr lang="en-US" sz="2000"/>
              <a:t>Diana Shabanova </a:t>
            </a:r>
            <a:endParaRPr/>
          </a:p>
        </p:txBody>
      </p:sp>
      <p:sp>
        <p:nvSpPr>
          <p:cNvPr id="351" name="Google Shape;351;p27"/>
          <p:cNvSpPr txBox="1"/>
          <p:nvPr/>
        </p:nvSpPr>
        <p:spPr>
          <a:xfrm>
            <a:off x="2465775" y="1110850"/>
            <a:ext cx="30000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Business Analytics and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Big Data Systems</a:t>
            </a:r>
            <a:endParaRPr b="0" i="0" sz="1600" u="none" cap="none" strike="noStrike">
              <a:solidFill>
                <a:srgbClr val="000000"/>
              </a:solidFill>
              <a:latin typeface="Arial"/>
              <a:ea typeface="Arial"/>
              <a:cs typeface="Arial"/>
              <a:sym typeface="Arial"/>
            </a:endParaRPr>
          </a:p>
        </p:txBody>
      </p:sp>
      <p:sp>
        <p:nvSpPr>
          <p:cNvPr id="352" name="Google Shape;352;p27"/>
          <p:cNvSpPr txBox="1"/>
          <p:nvPr/>
        </p:nvSpPr>
        <p:spPr>
          <a:xfrm>
            <a:off x="1500300" y="2597850"/>
            <a:ext cx="9191400" cy="1339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US" sz="3000">
                <a:solidFill>
                  <a:schemeClr val="dk1"/>
                </a:solidFill>
              </a:rPr>
              <a:t>DATA INFRASTRUCTURE FOR MUSIC STREAMING SERVICE</a:t>
            </a:r>
            <a:endParaRPr b="1" i="0" sz="3000" u="none" cap="none" strike="noStrike">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6"/>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US" sz="1400"/>
              <a:t>Business Analytics and Big Data Systems </a:t>
            </a:r>
            <a:endParaRPr/>
          </a:p>
        </p:txBody>
      </p:sp>
      <p:sp>
        <p:nvSpPr>
          <p:cNvPr id="436" name="Google Shape;436;p36"/>
          <p:cNvSpPr txBox="1"/>
          <p:nvPr>
            <p:ph idx="5" type="body"/>
          </p:nvPr>
        </p:nvSpPr>
        <p:spPr>
          <a:xfrm>
            <a:off x="3358004" y="488113"/>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sp>
        <p:nvSpPr>
          <p:cNvPr id="437" name="Google Shape;437;p36"/>
          <p:cNvSpPr txBox="1"/>
          <p:nvPr>
            <p:ph idx="5" type="body"/>
          </p:nvPr>
        </p:nvSpPr>
        <p:spPr>
          <a:xfrm>
            <a:off x="6174254" y="515838"/>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Business model</a:t>
            </a:r>
            <a:endParaRPr sz="1400"/>
          </a:p>
        </p:txBody>
      </p:sp>
      <p:pic>
        <p:nvPicPr>
          <p:cNvPr id="438" name="Google Shape;438;p36"/>
          <p:cNvPicPr preferRelativeResize="0"/>
          <p:nvPr/>
        </p:nvPicPr>
        <p:blipFill>
          <a:blip r:embed="rId3">
            <a:alphaModFix/>
          </a:blip>
          <a:stretch>
            <a:fillRect/>
          </a:stretch>
        </p:blipFill>
        <p:spPr>
          <a:xfrm>
            <a:off x="685175" y="1165776"/>
            <a:ext cx="4558513" cy="4626675"/>
          </a:xfrm>
          <a:prstGeom prst="rect">
            <a:avLst/>
          </a:prstGeom>
          <a:noFill/>
          <a:ln>
            <a:noFill/>
          </a:ln>
        </p:spPr>
      </p:pic>
      <p:pic>
        <p:nvPicPr>
          <p:cNvPr id="439" name="Google Shape;439;p36"/>
          <p:cNvPicPr preferRelativeResize="0"/>
          <p:nvPr/>
        </p:nvPicPr>
        <p:blipFill>
          <a:blip r:embed="rId4">
            <a:alphaModFix/>
          </a:blip>
          <a:stretch>
            <a:fillRect/>
          </a:stretch>
        </p:blipFill>
        <p:spPr>
          <a:xfrm>
            <a:off x="7179102" y="1165772"/>
            <a:ext cx="4266974" cy="4444149"/>
          </a:xfrm>
          <a:prstGeom prst="rect">
            <a:avLst/>
          </a:prstGeom>
          <a:noFill/>
          <a:ln>
            <a:noFill/>
          </a:ln>
        </p:spPr>
      </p:pic>
      <p:sp>
        <p:nvSpPr>
          <p:cNvPr id="440" name="Google Shape;440;p36"/>
          <p:cNvSpPr txBox="1"/>
          <p:nvPr/>
        </p:nvSpPr>
        <p:spPr>
          <a:xfrm>
            <a:off x="1517700" y="5711850"/>
            <a:ext cx="3000000" cy="877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700"/>
              </a:spcBef>
              <a:spcAft>
                <a:spcPts val="0"/>
              </a:spcAft>
              <a:buNone/>
            </a:pPr>
            <a:r>
              <a:rPr b="1" lang="en-US" sz="1800">
                <a:solidFill>
                  <a:schemeClr val="dk1"/>
                </a:solidFill>
              </a:rPr>
              <a:t>UML activity diagram for making playlist</a:t>
            </a:r>
            <a:endParaRPr b="1" sz="1800">
              <a:solidFill>
                <a:schemeClr val="dk1"/>
              </a:solidFill>
            </a:endParaRPr>
          </a:p>
        </p:txBody>
      </p:sp>
      <p:sp>
        <p:nvSpPr>
          <p:cNvPr id="441" name="Google Shape;441;p36"/>
          <p:cNvSpPr txBox="1"/>
          <p:nvPr/>
        </p:nvSpPr>
        <p:spPr>
          <a:xfrm>
            <a:off x="7859275" y="5711850"/>
            <a:ext cx="3000000" cy="877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700"/>
              </a:spcBef>
              <a:spcAft>
                <a:spcPts val="0"/>
              </a:spcAft>
              <a:buNone/>
            </a:pPr>
            <a:r>
              <a:rPr b="1" lang="en-US" sz="1800">
                <a:solidFill>
                  <a:schemeClr val="dk1"/>
                </a:solidFill>
              </a:rPr>
              <a:t>UML activity diagram for adding  track</a:t>
            </a:r>
            <a:endParaRPr b="1" sz="1800">
              <a:solidFill>
                <a:schemeClr val="dk1"/>
              </a:solidFill>
            </a:endParaRPr>
          </a:p>
        </p:txBody>
      </p:sp>
      <p:sp>
        <p:nvSpPr>
          <p:cNvPr id="442" name="Google Shape;442;p36"/>
          <p:cNvSpPr/>
          <p:nvPr/>
        </p:nvSpPr>
        <p:spPr>
          <a:xfrm>
            <a:off x="8867775" y="2795700"/>
            <a:ext cx="895200" cy="25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6"/>
          <p:cNvSpPr txBox="1"/>
          <p:nvPr/>
        </p:nvSpPr>
        <p:spPr>
          <a:xfrm>
            <a:off x="8867786" y="2775000"/>
            <a:ext cx="1102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700"/>
              <a:t>Upload new track</a:t>
            </a:r>
            <a:endParaRPr b="1" sz="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7"/>
          <p:cNvSpPr txBox="1"/>
          <p:nvPr>
            <p:ph type="title"/>
          </p:nvPr>
        </p:nvSpPr>
        <p:spPr>
          <a:xfrm>
            <a:off x="1858500" y="2877300"/>
            <a:ext cx="8520300" cy="1978200"/>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0"/>
              </a:spcBef>
              <a:spcAft>
                <a:spcPts val="0"/>
              </a:spcAft>
              <a:buClr>
                <a:srgbClr val="0E2D69"/>
              </a:buClr>
              <a:buSzPts val="1600"/>
              <a:buFont typeface="Arial"/>
              <a:buNone/>
            </a:pPr>
            <a:r>
              <a:rPr b="1" lang="en-US" sz="3000"/>
              <a:t>Data modeling</a:t>
            </a:r>
            <a:endParaRPr b="1" sz="3000"/>
          </a:p>
        </p:txBody>
      </p:sp>
      <p:sp>
        <p:nvSpPr>
          <p:cNvPr id="450" name="Google Shape;450;p37"/>
          <p:cNvSpPr txBox="1"/>
          <p:nvPr>
            <p:ph idx="1" type="body"/>
          </p:nvPr>
        </p:nvSpPr>
        <p:spPr>
          <a:xfrm>
            <a:off x="2074947" y="1187841"/>
            <a:ext cx="3848717" cy="435163"/>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600"/>
              <a:buNone/>
            </a:pPr>
            <a:r>
              <a:rPr lang="en-US"/>
              <a:t>Business Analytics and Big Data Systems </a:t>
            </a:r>
            <a:endParaRPr/>
          </a:p>
        </p:txBody>
      </p:sp>
      <p:sp>
        <p:nvSpPr>
          <p:cNvPr id="451" name="Google Shape;451;p37"/>
          <p:cNvSpPr txBox="1"/>
          <p:nvPr>
            <p:ph idx="3" type="body"/>
          </p:nvPr>
        </p:nvSpPr>
        <p:spPr>
          <a:xfrm>
            <a:off x="8786720" y="1173829"/>
            <a:ext cx="2217738" cy="463186"/>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E2D69"/>
              </a:buClr>
              <a:buSzPts val="1600"/>
              <a:buFont typeface="Arial"/>
              <a:buNone/>
            </a:pPr>
            <a:r>
              <a:rPr lang="en-US" sz="1600"/>
              <a:t>Moscow 2023</a:t>
            </a:r>
            <a:endParaRPr sz="1600"/>
          </a:p>
        </p:txBody>
      </p:sp>
      <p:sp>
        <p:nvSpPr>
          <p:cNvPr id="452" name="Google Shape;452;p37"/>
          <p:cNvSpPr txBox="1"/>
          <p:nvPr>
            <p:ph idx="4" type="body"/>
          </p:nvPr>
        </p:nvSpPr>
        <p:spPr>
          <a:xfrm>
            <a:off x="6232025" y="1145600"/>
            <a:ext cx="23037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8"/>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US" sz="1400"/>
              <a:t>Business Analytics and Big Data Systems </a:t>
            </a:r>
            <a:endParaRPr/>
          </a:p>
        </p:txBody>
      </p:sp>
      <p:sp>
        <p:nvSpPr>
          <p:cNvPr id="458" name="Google Shape;458;p38"/>
          <p:cNvSpPr txBox="1"/>
          <p:nvPr>
            <p:ph idx="5" type="body"/>
          </p:nvPr>
        </p:nvSpPr>
        <p:spPr>
          <a:xfrm>
            <a:off x="6429413" y="544811"/>
            <a:ext cx="20700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None/>
            </a:pPr>
            <a:r>
              <a:rPr lang="en-US" sz="1400"/>
              <a:t>Data modeling</a:t>
            </a:r>
            <a:endParaRPr sz="1200"/>
          </a:p>
          <a:p>
            <a:pPr indent="0" lvl="0" marL="0" rtl="0" algn="l">
              <a:lnSpc>
                <a:spcPct val="100000"/>
              </a:lnSpc>
              <a:spcBef>
                <a:spcPts val="0"/>
              </a:spcBef>
              <a:spcAft>
                <a:spcPts val="0"/>
              </a:spcAft>
              <a:buClr>
                <a:srgbClr val="0E2D69"/>
              </a:buClr>
              <a:buSzPts val="1400"/>
              <a:buNone/>
            </a:pPr>
            <a:r>
              <a:t/>
            </a:r>
            <a:endParaRPr sz="1400"/>
          </a:p>
          <a:p>
            <a:pPr indent="0" lvl="0" marL="0" rtl="0" algn="l">
              <a:lnSpc>
                <a:spcPct val="100000"/>
              </a:lnSpc>
              <a:spcBef>
                <a:spcPts val="0"/>
              </a:spcBef>
              <a:spcAft>
                <a:spcPts val="0"/>
              </a:spcAft>
              <a:buClr>
                <a:srgbClr val="0E2D69"/>
              </a:buClr>
              <a:buSzPts val="1400"/>
              <a:buNone/>
            </a:pPr>
            <a:r>
              <a:t/>
            </a:r>
            <a:endParaRPr sz="1600"/>
          </a:p>
        </p:txBody>
      </p:sp>
      <p:sp>
        <p:nvSpPr>
          <p:cNvPr id="459" name="Google Shape;459;p38"/>
          <p:cNvSpPr txBox="1"/>
          <p:nvPr>
            <p:ph idx="5" type="body"/>
          </p:nvPr>
        </p:nvSpPr>
        <p:spPr>
          <a:xfrm>
            <a:off x="3380679" y="480725"/>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sp>
        <p:nvSpPr>
          <p:cNvPr id="460" name="Google Shape;460;p38"/>
          <p:cNvSpPr txBox="1"/>
          <p:nvPr/>
        </p:nvSpPr>
        <p:spPr>
          <a:xfrm>
            <a:off x="3922100" y="1592025"/>
            <a:ext cx="4886700" cy="39918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600"/>
              </a:spcBef>
              <a:spcAft>
                <a:spcPts val="0"/>
              </a:spcAft>
              <a:buNone/>
            </a:pPr>
            <a:r>
              <a:rPr b="1" lang="en-US" sz="1800" u="sng">
                <a:solidFill>
                  <a:schemeClr val="dk1"/>
                </a:solidFill>
              </a:rPr>
              <a:t>List of core domain entities</a:t>
            </a:r>
            <a:endParaRPr b="1" sz="1800" u="sng">
              <a:solidFill>
                <a:schemeClr val="dk1"/>
              </a:solidFill>
            </a:endParaRPr>
          </a:p>
          <a:p>
            <a:pPr indent="0" lvl="0" marL="0" rtl="0" algn="ctr">
              <a:lnSpc>
                <a:spcPct val="150000"/>
              </a:lnSpc>
              <a:spcBef>
                <a:spcPts val="1600"/>
              </a:spcBef>
              <a:spcAft>
                <a:spcPts val="400"/>
              </a:spcAft>
              <a:buNone/>
            </a:pPr>
            <a:r>
              <a:rPr lang="en-US" sz="1800">
                <a:solidFill>
                  <a:schemeClr val="dk1"/>
                </a:solidFill>
              </a:rPr>
              <a:t>Track</a:t>
            </a:r>
            <a:br>
              <a:rPr lang="en-US" sz="1800">
                <a:solidFill>
                  <a:schemeClr val="dk1"/>
                </a:solidFill>
              </a:rPr>
            </a:br>
            <a:r>
              <a:rPr lang="en-US" sz="1800">
                <a:solidFill>
                  <a:schemeClr val="dk1"/>
                </a:solidFill>
              </a:rPr>
              <a:t>User</a:t>
            </a:r>
            <a:br>
              <a:rPr lang="en-US" sz="1800">
                <a:solidFill>
                  <a:schemeClr val="dk1"/>
                </a:solidFill>
              </a:rPr>
            </a:br>
            <a:r>
              <a:rPr lang="en-US" sz="1800">
                <a:solidFill>
                  <a:schemeClr val="dk1"/>
                </a:solidFill>
              </a:rPr>
              <a:t>Album</a:t>
            </a:r>
            <a:br>
              <a:rPr lang="en-US" sz="1800">
                <a:solidFill>
                  <a:schemeClr val="dk1"/>
                </a:solidFill>
              </a:rPr>
            </a:br>
            <a:r>
              <a:rPr lang="en-US" sz="1800">
                <a:solidFill>
                  <a:schemeClr val="dk1"/>
                </a:solidFill>
              </a:rPr>
              <a:t>Artist</a:t>
            </a:r>
            <a:br>
              <a:rPr lang="en-US" sz="1800">
                <a:solidFill>
                  <a:schemeClr val="dk1"/>
                </a:solidFill>
              </a:rPr>
            </a:br>
            <a:r>
              <a:rPr lang="en-US" sz="1800">
                <a:solidFill>
                  <a:schemeClr val="dk1"/>
                </a:solidFill>
              </a:rPr>
              <a:t>Genre</a:t>
            </a:r>
            <a:br>
              <a:rPr lang="en-US" sz="1800">
                <a:solidFill>
                  <a:schemeClr val="dk1"/>
                </a:solidFill>
              </a:rPr>
            </a:br>
            <a:r>
              <a:rPr lang="en-US" sz="1800">
                <a:solidFill>
                  <a:schemeClr val="dk1"/>
                </a:solidFill>
              </a:rPr>
              <a:t>Playlist</a:t>
            </a:r>
            <a:br>
              <a:rPr lang="en-US" sz="1800">
                <a:solidFill>
                  <a:schemeClr val="dk1"/>
                </a:solidFill>
              </a:rPr>
            </a:br>
            <a:r>
              <a:rPr lang="en-US" sz="1800">
                <a:solidFill>
                  <a:schemeClr val="dk1"/>
                </a:solidFill>
              </a:rPr>
              <a:t>Subscription</a:t>
            </a:r>
            <a:br>
              <a:rPr lang="en-US" sz="1800">
                <a:solidFill>
                  <a:schemeClr val="dk1"/>
                </a:solidFill>
              </a:rPr>
            </a:br>
            <a:r>
              <a:rPr lang="en-US" sz="1800">
                <a:solidFill>
                  <a:schemeClr val="dk1"/>
                </a:solidFill>
              </a:rPr>
              <a:t>Transaction</a:t>
            </a:r>
            <a:endParaRPr sz="18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9"/>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US" sz="1400"/>
              <a:t>Business Analytics and Big Data Systems </a:t>
            </a:r>
            <a:endParaRPr/>
          </a:p>
        </p:txBody>
      </p:sp>
      <p:sp>
        <p:nvSpPr>
          <p:cNvPr id="466" name="Google Shape;466;p39"/>
          <p:cNvSpPr txBox="1"/>
          <p:nvPr>
            <p:ph idx="5" type="body"/>
          </p:nvPr>
        </p:nvSpPr>
        <p:spPr>
          <a:xfrm>
            <a:off x="6429413" y="544811"/>
            <a:ext cx="20700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None/>
            </a:pPr>
            <a:r>
              <a:rPr lang="en-US" sz="1400"/>
              <a:t>Conceptual data model</a:t>
            </a:r>
            <a:endParaRPr sz="1200"/>
          </a:p>
          <a:p>
            <a:pPr indent="0" lvl="0" marL="0" rtl="0" algn="l">
              <a:lnSpc>
                <a:spcPct val="100000"/>
              </a:lnSpc>
              <a:spcBef>
                <a:spcPts val="0"/>
              </a:spcBef>
              <a:spcAft>
                <a:spcPts val="0"/>
              </a:spcAft>
              <a:buClr>
                <a:srgbClr val="0E2D69"/>
              </a:buClr>
              <a:buSzPts val="1400"/>
              <a:buNone/>
            </a:pPr>
            <a:r>
              <a:t/>
            </a:r>
            <a:endParaRPr sz="1400"/>
          </a:p>
          <a:p>
            <a:pPr indent="0" lvl="0" marL="0" rtl="0" algn="l">
              <a:lnSpc>
                <a:spcPct val="100000"/>
              </a:lnSpc>
              <a:spcBef>
                <a:spcPts val="0"/>
              </a:spcBef>
              <a:spcAft>
                <a:spcPts val="0"/>
              </a:spcAft>
              <a:buClr>
                <a:srgbClr val="0E2D69"/>
              </a:buClr>
              <a:buSzPts val="1400"/>
              <a:buNone/>
            </a:pPr>
            <a:r>
              <a:t/>
            </a:r>
            <a:endParaRPr sz="1600"/>
          </a:p>
        </p:txBody>
      </p:sp>
      <p:pic>
        <p:nvPicPr>
          <p:cNvPr id="467" name="Google Shape;467;p39"/>
          <p:cNvPicPr preferRelativeResize="0"/>
          <p:nvPr/>
        </p:nvPicPr>
        <p:blipFill>
          <a:blip r:embed="rId3">
            <a:alphaModFix/>
          </a:blip>
          <a:stretch>
            <a:fillRect/>
          </a:stretch>
        </p:blipFill>
        <p:spPr>
          <a:xfrm>
            <a:off x="775400" y="1025850"/>
            <a:ext cx="10865750" cy="5620750"/>
          </a:xfrm>
          <a:prstGeom prst="rect">
            <a:avLst/>
          </a:prstGeom>
          <a:noFill/>
          <a:ln>
            <a:noFill/>
          </a:ln>
        </p:spPr>
      </p:pic>
      <p:sp>
        <p:nvSpPr>
          <p:cNvPr id="468" name="Google Shape;468;p39"/>
          <p:cNvSpPr txBox="1"/>
          <p:nvPr>
            <p:ph idx="5" type="body"/>
          </p:nvPr>
        </p:nvSpPr>
        <p:spPr>
          <a:xfrm>
            <a:off x="3380679" y="480725"/>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0"/>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US" sz="1400"/>
              <a:t>Business Analytics and Big Data Systems </a:t>
            </a:r>
            <a:endParaRPr/>
          </a:p>
        </p:txBody>
      </p:sp>
      <p:sp>
        <p:nvSpPr>
          <p:cNvPr id="474" name="Google Shape;474;p40"/>
          <p:cNvSpPr txBox="1"/>
          <p:nvPr>
            <p:ph idx="5" type="body"/>
          </p:nvPr>
        </p:nvSpPr>
        <p:spPr>
          <a:xfrm>
            <a:off x="6429413" y="544811"/>
            <a:ext cx="20700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None/>
            </a:pPr>
            <a:r>
              <a:rPr lang="en-US" sz="1400"/>
              <a:t>Logiacl</a:t>
            </a:r>
            <a:r>
              <a:rPr lang="en-US" sz="1400"/>
              <a:t> data model</a:t>
            </a:r>
            <a:endParaRPr sz="1200"/>
          </a:p>
          <a:p>
            <a:pPr indent="0" lvl="0" marL="0" rtl="0" algn="l">
              <a:lnSpc>
                <a:spcPct val="100000"/>
              </a:lnSpc>
              <a:spcBef>
                <a:spcPts val="0"/>
              </a:spcBef>
              <a:spcAft>
                <a:spcPts val="0"/>
              </a:spcAft>
              <a:buClr>
                <a:srgbClr val="0E2D69"/>
              </a:buClr>
              <a:buSzPts val="1400"/>
              <a:buNone/>
            </a:pPr>
            <a:r>
              <a:t/>
            </a:r>
            <a:endParaRPr sz="1400"/>
          </a:p>
          <a:p>
            <a:pPr indent="0" lvl="0" marL="0" rtl="0" algn="l">
              <a:lnSpc>
                <a:spcPct val="100000"/>
              </a:lnSpc>
              <a:spcBef>
                <a:spcPts val="0"/>
              </a:spcBef>
              <a:spcAft>
                <a:spcPts val="0"/>
              </a:spcAft>
              <a:buClr>
                <a:srgbClr val="0E2D69"/>
              </a:buClr>
              <a:buSzPts val="1400"/>
              <a:buNone/>
            </a:pPr>
            <a:r>
              <a:t/>
            </a:r>
            <a:endParaRPr sz="1600"/>
          </a:p>
        </p:txBody>
      </p:sp>
      <p:sp>
        <p:nvSpPr>
          <p:cNvPr id="475" name="Google Shape;475;p40"/>
          <p:cNvSpPr txBox="1"/>
          <p:nvPr>
            <p:ph idx="5" type="body"/>
          </p:nvPr>
        </p:nvSpPr>
        <p:spPr>
          <a:xfrm>
            <a:off x="3380679" y="480725"/>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pic>
        <p:nvPicPr>
          <p:cNvPr id="476" name="Google Shape;476;p40"/>
          <p:cNvPicPr preferRelativeResize="0"/>
          <p:nvPr/>
        </p:nvPicPr>
        <p:blipFill>
          <a:blip r:embed="rId3">
            <a:alphaModFix/>
          </a:blip>
          <a:stretch>
            <a:fillRect/>
          </a:stretch>
        </p:blipFill>
        <p:spPr>
          <a:xfrm>
            <a:off x="2634875" y="1222450"/>
            <a:ext cx="7385725" cy="5389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1"/>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US" sz="1400"/>
              <a:t>Business Analytics and Big Data Systems </a:t>
            </a:r>
            <a:endParaRPr/>
          </a:p>
        </p:txBody>
      </p:sp>
      <p:sp>
        <p:nvSpPr>
          <p:cNvPr id="482" name="Google Shape;482;p41"/>
          <p:cNvSpPr txBox="1"/>
          <p:nvPr>
            <p:ph idx="5" type="body"/>
          </p:nvPr>
        </p:nvSpPr>
        <p:spPr>
          <a:xfrm>
            <a:off x="6429413" y="544811"/>
            <a:ext cx="20700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None/>
            </a:pPr>
            <a:r>
              <a:rPr lang="en-US" sz="1400"/>
              <a:t>Physical</a:t>
            </a:r>
            <a:r>
              <a:rPr lang="en-US" sz="1400"/>
              <a:t> data model</a:t>
            </a:r>
            <a:endParaRPr sz="1200"/>
          </a:p>
          <a:p>
            <a:pPr indent="0" lvl="0" marL="0" rtl="0" algn="l">
              <a:lnSpc>
                <a:spcPct val="100000"/>
              </a:lnSpc>
              <a:spcBef>
                <a:spcPts val="0"/>
              </a:spcBef>
              <a:spcAft>
                <a:spcPts val="0"/>
              </a:spcAft>
              <a:buClr>
                <a:srgbClr val="0E2D69"/>
              </a:buClr>
              <a:buSzPts val="1400"/>
              <a:buNone/>
            </a:pPr>
            <a:r>
              <a:t/>
            </a:r>
            <a:endParaRPr sz="1400"/>
          </a:p>
          <a:p>
            <a:pPr indent="0" lvl="0" marL="0" rtl="0" algn="l">
              <a:lnSpc>
                <a:spcPct val="100000"/>
              </a:lnSpc>
              <a:spcBef>
                <a:spcPts val="0"/>
              </a:spcBef>
              <a:spcAft>
                <a:spcPts val="0"/>
              </a:spcAft>
              <a:buClr>
                <a:srgbClr val="0E2D69"/>
              </a:buClr>
              <a:buSzPts val="1400"/>
              <a:buNone/>
            </a:pPr>
            <a:r>
              <a:t/>
            </a:r>
            <a:endParaRPr sz="1600"/>
          </a:p>
        </p:txBody>
      </p:sp>
      <p:sp>
        <p:nvSpPr>
          <p:cNvPr id="483" name="Google Shape;483;p41"/>
          <p:cNvSpPr txBox="1"/>
          <p:nvPr>
            <p:ph idx="5" type="body"/>
          </p:nvPr>
        </p:nvSpPr>
        <p:spPr>
          <a:xfrm>
            <a:off x="3380679" y="480725"/>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pic>
        <p:nvPicPr>
          <p:cNvPr id="484" name="Google Shape;484;p41"/>
          <p:cNvPicPr preferRelativeResize="0"/>
          <p:nvPr/>
        </p:nvPicPr>
        <p:blipFill>
          <a:blip r:embed="rId3">
            <a:alphaModFix/>
          </a:blip>
          <a:stretch>
            <a:fillRect/>
          </a:stretch>
        </p:blipFill>
        <p:spPr>
          <a:xfrm>
            <a:off x="2381450" y="1290700"/>
            <a:ext cx="8137949" cy="4909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2"/>
          <p:cNvSpPr txBox="1"/>
          <p:nvPr>
            <p:ph type="title"/>
          </p:nvPr>
        </p:nvSpPr>
        <p:spPr>
          <a:xfrm>
            <a:off x="1858500" y="2877300"/>
            <a:ext cx="8520300" cy="1978200"/>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0"/>
              </a:spcBef>
              <a:spcAft>
                <a:spcPts val="0"/>
              </a:spcAft>
              <a:buClr>
                <a:srgbClr val="0E2D69"/>
              </a:buClr>
              <a:buSzPts val="1600"/>
              <a:buFont typeface="Arial"/>
              <a:buNone/>
            </a:pPr>
            <a:r>
              <a:rPr b="1" lang="en-US" sz="3000"/>
              <a:t>Database formation</a:t>
            </a:r>
            <a:endParaRPr b="1" sz="3000"/>
          </a:p>
        </p:txBody>
      </p:sp>
      <p:sp>
        <p:nvSpPr>
          <p:cNvPr id="491" name="Google Shape;491;p42"/>
          <p:cNvSpPr txBox="1"/>
          <p:nvPr>
            <p:ph idx="1" type="body"/>
          </p:nvPr>
        </p:nvSpPr>
        <p:spPr>
          <a:xfrm>
            <a:off x="2074947" y="1187841"/>
            <a:ext cx="3848700" cy="435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600"/>
              <a:buNone/>
            </a:pPr>
            <a:r>
              <a:rPr lang="en-US"/>
              <a:t>Business Analytics and Big Data Systems </a:t>
            </a:r>
            <a:endParaRPr/>
          </a:p>
        </p:txBody>
      </p:sp>
      <p:sp>
        <p:nvSpPr>
          <p:cNvPr id="492" name="Google Shape;492;p42"/>
          <p:cNvSpPr txBox="1"/>
          <p:nvPr>
            <p:ph idx="3" type="body"/>
          </p:nvPr>
        </p:nvSpPr>
        <p:spPr>
          <a:xfrm>
            <a:off x="8786720" y="1173829"/>
            <a:ext cx="2217600" cy="4632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E2D69"/>
              </a:buClr>
              <a:buSzPts val="1600"/>
              <a:buFont typeface="Arial"/>
              <a:buNone/>
            </a:pPr>
            <a:r>
              <a:rPr lang="en-US" sz="1600"/>
              <a:t>Moscow 2023</a:t>
            </a:r>
            <a:endParaRPr sz="1600"/>
          </a:p>
        </p:txBody>
      </p:sp>
      <p:sp>
        <p:nvSpPr>
          <p:cNvPr id="493" name="Google Shape;493;p42"/>
          <p:cNvSpPr txBox="1"/>
          <p:nvPr>
            <p:ph idx="4" type="body"/>
          </p:nvPr>
        </p:nvSpPr>
        <p:spPr>
          <a:xfrm>
            <a:off x="6232025" y="1145600"/>
            <a:ext cx="23037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3"/>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US" sz="1400"/>
              <a:t>Business Analytics and Big Data Systems </a:t>
            </a:r>
            <a:endParaRPr/>
          </a:p>
        </p:txBody>
      </p:sp>
      <p:sp>
        <p:nvSpPr>
          <p:cNvPr id="499" name="Google Shape;499;p43"/>
          <p:cNvSpPr txBox="1"/>
          <p:nvPr>
            <p:ph idx="5" type="body"/>
          </p:nvPr>
        </p:nvSpPr>
        <p:spPr>
          <a:xfrm>
            <a:off x="6429413" y="544811"/>
            <a:ext cx="20700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None/>
            </a:pPr>
            <a:r>
              <a:rPr lang="en-US" sz="1400"/>
              <a:t>Database formation</a:t>
            </a:r>
            <a:endParaRPr sz="1200"/>
          </a:p>
          <a:p>
            <a:pPr indent="0" lvl="0" marL="0" rtl="0" algn="l">
              <a:lnSpc>
                <a:spcPct val="100000"/>
              </a:lnSpc>
              <a:spcBef>
                <a:spcPts val="0"/>
              </a:spcBef>
              <a:spcAft>
                <a:spcPts val="0"/>
              </a:spcAft>
              <a:buClr>
                <a:srgbClr val="0E2D69"/>
              </a:buClr>
              <a:buSzPts val="1400"/>
              <a:buNone/>
            </a:pPr>
            <a:r>
              <a:t/>
            </a:r>
            <a:endParaRPr sz="1400"/>
          </a:p>
          <a:p>
            <a:pPr indent="0" lvl="0" marL="0" rtl="0" algn="l">
              <a:lnSpc>
                <a:spcPct val="100000"/>
              </a:lnSpc>
              <a:spcBef>
                <a:spcPts val="0"/>
              </a:spcBef>
              <a:spcAft>
                <a:spcPts val="0"/>
              </a:spcAft>
              <a:buClr>
                <a:srgbClr val="0E2D69"/>
              </a:buClr>
              <a:buSzPts val="1400"/>
              <a:buNone/>
            </a:pPr>
            <a:r>
              <a:t/>
            </a:r>
            <a:endParaRPr sz="1600"/>
          </a:p>
        </p:txBody>
      </p:sp>
      <p:sp>
        <p:nvSpPr>
          <p:cNvPr id="500" name="Google Shape;500;p43"/>
          <p:cNvSpPr txBox="1"/>
          <p:nvPr>
            <p:ph idx="5" type="body"/>
          </p:nvPr>
        </p:nvSpPr>
        <p:spPr>
          <a:xfrm>
            <a:off x="3380679" y="480725"/>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sp>
        <p:nvSpPr>
          <p:cNvPr id="501" name="Google Shape;501;p43"/>
          <p:cNvSpPr txBox="1"/>
          <p:nvPr/>
        </p:nvSpPr>
        <p:spPr>
          <a:xfrm>
            <a:off x="3199875" y="1246900"/>
            <a:ext cx="5667900" cy="554100"/>
          </a:xfrm>
          <a:prstGeom prst="rect">
            <a:avLst/>
          </a:prstGeom>
          <a:noFill/>
          <a:ln>
            <a:noFill/>
          </a:ln>
        </p:spPr>
        <p:txBody>
          <a:bodyPr anchorCtr="0" anchor="t" bIns="91425" lIns="91425" spcFirstLastPara="1" rIns="91425" wrap="square" tIns="91425">
            <a:spAutoFit/>
          </a:bodyPr>
          <a:lstStyle/>
          <a:p>
            <a:pPr indent="457200" lvl="0" marL="0" rtl="0" algn="just">
              <a:lnSpc>
                <a:spcPct val="150000"/>
              </a:lnSpc>
              <a:spcBef>
                <a:spcPts val="0"/>
              </a:spcBef>
              <a:spcAft>
                <a:spcPts val="0"/>
              </a:spcAft>
              <a:buNone/>
            </a:pPr>
            <a:r>
              <a:rPr b="1" lang="en-US" sz="2400">
                <a:solidFill>
                  <a:schemeClr val="dk1"/>
                </a:solidFill>
              </a:rPr>
              <a:t>Microsoft SQL Server DBMS</a:t>
            </a:r>
            <a:endParaRPr b="1" sz="2400">
              <a:solidFill>
                <a:schemeClr val="dk1"/>
              </a:solidFill>
            </a:endParaRPr>
          </a:p>
        </p:txBody>
      </p:sp>
      <p:sp>
        <p:nvSpPr>
          <p:cNvPr id="502" name="Google Shape;502;p43"/>
          <p:cNvSpPr txBox="1"/>
          <p:nvPr/>
        </p:nvSpPr>
        <p:spPr>
          <a:xfrm>
            <a:off x="934550" y="2430850"/>
            <a:ext cx="8235900" cy="2955300"/>
          </a:xfrm>
          <a:prstGeom prst="rect">
            <a:avLst/>
          </a:prstGeom>
          <a:noFill/>
          <a:ln>
            <a:noFill/>
          </a:ln>
        </p:spPr>
        <p:txBody>
          <a:bodyPr anchorCtr="0" anchor="t" bIns="91425" lIns="91425" spcFirstLastPara="1" rIns="91425" wrap="square" tIns="91425">
            <a:spAutoFit/>
          </a:bodyPr>
          <a:lstStyle/>
          <a:p>
            <a:pPr indent="-342900" lvl="0" marL="457200" rtl="0" algn="just">
              <a:lnSpc>
                <a:spcPct val="150000"/>
              </a:lnSpc>
              <a:spcBef>
                <a:spcPts val="1700"/>
              </a:spcBef>
              <a:spcAft>
                <a:spcPts val="0"/>
              </a:spcAft>
              <a:buClr>
                <a:srgbClr val="000000"/>
              </a:buClr>
              <a:buSzPts val="1800"/>
              <a:buFont typeface="Arial"/>
              <a:buAutoNum type="arabicPeriod"/>
            </a:pPr>
            <a:r>
              <a:rPr lang="en-US" sz="1800"/>
              <a:t>Robust and Stable</a:t>
            </a:r>
            <a:endParaRPr sz="1800"/>
          </a:p>
          <a:p>
            <a:pPr indent="-342900" lvl="0" marL="457200" rtl="0" algn="just">
              <a:lnSpc>
                <a:spcPct val="150000"/>
              </a:lnSpc>
              <a:spcBef>
                <a:spcPts val="0"/>
              </a:spcBef>
              <a:spcAft>
                <a:spcPts val="0"/>
              </a:spcAft>
              <a:buClr>
                <a:srgbClr val="374151"/>
              </a:buClr>
              <a:buSzPts val="1800"/>
              <a:buFont typeface="Arial"/>
              <a:buAutoNum type="arabicPeriod"/>
            </a:pPr>
            <a:r>
              <a:rPr lang="en-US" sz="1800"/>
              <a:t>Scalability</a:t>
            </a:r>
            <a:endParaRPr sz="1800"/>
          </a:p>
          <a:p>
            <a:pPr indent="-342900" lvl="0" marL="457200" rtl="0" algn="just">
              <a:lnSpc>
                <a:spcPct val="150000"/>
              </a:lnSpc>
              <a:spcBef>
                <a:spcPts val="0"/>
              </a:spcBef>
              <a:spcAft>
                <a:spcPts val="0"/>
              </a:spcAft>
              <a:buClr>
                <a:srgbClr val="374151"/>
              </a:buClr>
              <a:buSzPts val="1800"/>
              <a:buFont typeface="Arial"/>
              <a:buAutoNum type="arabicPeriod"/>
            </a:pPr>
            <a:r>
              <a:rPr lang="en-US" sz="1800"/>
              <a:t>Security</a:t>
            </a:r>
            <a:endParaRPr sz="1800"/>
          </a:p>
          <a:p>
            <a:pPr indent="-342900" lvl="0" marL="457200" rtl="0" algn="just">
              <a:lnSpc>
                <a:spcPct val="150000"/>
              </a:lnSpc>
              <a:spcBef>
                <a:spcPts val="0"/>
              </a:spcBef>
              <a:spcAft>
                <a:spcPts val="0"/>
              </a:spcAft>
              <a:buClr>
                <a:srgbClr val="374151"/>
              </a:buClr>
              <a:buSzPts val="1800"/>
              <a:buFont typeface="Arial"/>
              <a:buAutoNum type="arabicPeriod"/>
            </a:pPr>
            <a:r>
              <a:rPr lang="en-US" sz="1800"/>
              <a:t>Integration with Microsoft Ecosystem</a:t>
            </a:r>
            <a:endParaRPr sz="1800"/>
          </a:p>
          <a:p>
            <a:pPr indent="-342900" lvl="0" marL="457200" rtl="0" algn="just">
              <a:lnSpc>
                <a:spcPct val="150000"/>
              </a:lnSpc>
              <a:spcBef>
                <a:spcPts val="0"/>
              </a:spcBef>
              <a:spcAft>
                <a:spcPts val="0"/>
              </a:spcAft>
              <a:buClr>
                <a:srgbClr val="374151"/>
              </a:buClr>
              <a:buSzPts val="1800"/>
              <a:buFont typeface="Arial"/>
              <a:buAutoNum type="arabicPeriod"/>
            </a:pPr>
            <a:r>
              <a:rPr lang="en-US" sz="1800"/>
              <a:t>Developer-Friendly</a:t>
            </a:r>
            <a:endParaRPr sz="1800"/>
          </a:p>
          <a:p>
            <a:pPr indent="-342900" lvl="0" marL="457200" rtl="0" algn="just">
              <a:lnSpc>
                <a:spcPct val="150000"/>
              </a:lnSpc>
              <a:spcBef>
                <a:spcPts val="0"/>
              </a:spcBef>
              <a:spcAft>
                <a:spcPts val="0"/>
              </a:spcAft>
              <a:buClr>
                <a:srgbClr val="374151"/>
              </a:buClr>
              <a:buSzPts val="1800"/>
              <a:buFont typeface="Arial"/>
              <a:buAutoNum type="arabicPeriod"/>
            </a:pPr>
            <a:r>
              <a:rPr lang="en-US" sz="1800"/>
              <a:t>High Availability and Disaster Recovery</a:t>
            </a:r>
            <a:endParaRPr sz="1800"/>
          </a:p>
          <a:p>
            <a:pPr indent="-342900" lvl="0" marL="457200" rtl="0" algn="just">
              <a:lnSpc>
                <a:spcPct val="150000"/>
              </a:lnSpc>
              <a:spcBef>
                <a:spcPts val="0"/>
              </a:spcBef>
              <a:spcAft>
                <a:spcPts val="0"/>
              </a:spcAft>
              <a:buClr>
                <a:srgbClr val="374151"/>
              </a:buClr>
              <a:buSzPts val="1800"/>
              <a:buFont typeface="Arial"/>
              <a:buAutoNum type="arabicPeriod"/>
            </a:pPr>
            <a:r>
              <a:rPr lang="en-US" sz="1800"/>
              <a:t>Support and Community</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4"/>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US" sz="1400"/>
              <a:t>Business Analytics and Big Data Systems </a:t>
            </a:r>
            <a:endParaRPr/>
          </a:p>
        </p:txBody>
      </p:sp>
      <p:sp>
        <p:nvSpPr>
          <p:cNvPr id="508" name="Google Shape;508;p44"/>
          <p:cNvSpPr txBox="1"/>
          <p:nvPr>
            <p:ph idx="5" type="body"/>
          </p:nvPr>
        </p:nvSpPr>
        <p:spPr>
          <a:xfrm>
            <a:off x="6429413" y="544811"/>
            <a:ext cx="20700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None/>
            </a:pPr>
            <a:r>
              <a:rPr lang="en-US" sz="1400"/>
              <a:t>Database formation</a:t>
            </a:r>
            <a:endParaRPr sz="1200"/>
          </a:p>
          <a:p>
            <a:pPr indent="0" lvl="0" marL="0" rtl="0" algn="l">
              <a:lnSpc>
                <a:spcPct val="100000"/>
              </a:lnSpc>
              <a:spcBef>
                <a:spcPts val="0"/>
              </a:spcBef>
              <a:spcAft>
                <a:spcPts val="0"/>
              </a:spcAft>
              <a:buClr>
                <a:srgbClr val="0E2D69"/>
              </a:buClr>
              <a:buSzPts val="1400"/>
              <a:buNone/>
            </a:pPr>
            <a:r>
              <a:t/>
            </a:r>
            <a:endParaRPr sz="1400"/>
          </a:p>
          <a:p>
            <a:pPr indent="0" lvl="0" marL="0" rtl="0" algn="l">
              <a:lnSpc>
                <a:spcPct val="100000"/>
              </a:lnSpc>
              <a:spcBef>
                <a:spcPts val="0"/>
              </a:spcBef>
              <a:spcAft>
                <a:spcPts val="0"/>
              </a:spcAft>
              <a:buClr>
                <a:srgbClr val="0E2D69"/>
              </a:buClr>
              <a:buSzPts val="1400"/>
              <a:buNone/>
            </a:pPr>
            <a:r>
              <a:t/>
            </a:r>
            <a:endParaRPr sz="1600"/>
          </a:p>
        </p:txBody>
      </p:sp>
      <p:sp>
        <p:nvSpPr>
          <p:cNvPr id="509" name="Google Shape;509;p44"/>
          <p:cNvSpPr txBox="1"/>
          <p:nvPr>
            <p:ph idx="5" type="body"/>
          </p:nvPr>
        </p:nvSpPr>
        <p:spPr>
          <a:xfrm>
            <a:off x="3380679" y="480725"/>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pic>
        <p:nvPicPr>
          <p:cNvPr id="510" name="Google Shape;510;p44"/>
          <p:cNvPicPr preferRelativeResize="0"/>
          <p:nvPr/>
        </p:nvPicPr>
        <p:blipFill>
          <a:blip r:embed="rId3">
            <a:alphaModFix/>
          </a:blip>
          <a:stretch>
            <a:fillRect/>
          </a:stretch>
        </p:blipFill>
        <p:spPr>
          <a:xfrm>
            <a:off x="3519225" y="1143104"/>
            <a:ext cx="6915150" cy="5257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45"/>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US" sz="1400"/>
              <a:t>Business Analytics and Big Data Systems </a:t>
            </a:r>
            <a:endParaRPr/>
          </a:p>
        </p:txBody>
      </p:sp>
      <p:sp>
        <p:nvSpPr>
          <p:cNvPr id="516" name="Google Shape;516;p45"/>
          <p:cNvSpPr txBox="1"/>
          <p:nvPr>
            <p:ph idx="5" type="body"/>
          </p:nvPr>
        </p:nvSpPr>
        <p:spPr>
          <a:xfrm>
            <a:off x="6316063" y="480736"/>
            <a:ext cx="2070000" cy="408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1400">
                <a:solidFill>
                  <a:schemeClr val="dk1"/>
                </a:solidFill>
              </a:rPr>
              <a:t>Query for </a:t>
            </a:r>
            <a:r>
              <a:rPr lang="en-US" sz="1400">
                <a:solidFill>
                  <a:schemeClr val="dk1"/>
                </a:solidFill>
              </a:rPr>
              <a:t>counting</a:t>
            </a:r>
            <a:r>
              <a:rPr lang="en-US" sz="1400">
                <a:solidFill>
                  <a:schemeClr val="dk1"/>
                </a:solidFill>
              </a:rPr>
              <a:t> </a:t>
            </a:r>
            <a:r>
              <a:rPr lang="en-US" sz="1400">
                <a:solidFill>
                  <a:schemeClr val="dk1"/>
                </a:solidFill>
              </a:rPr>
              <a:t>album</a:t>
            </a:r>
            <a:r>
              <a:rPr lang="en-US" sz="1400">
                <a:solidFill>
                  <a:schemeClr val="dk1"/>
                </a:solidFill>
              </a:rPr>
              <a:t> </a:t>
            </a:r>
            <a:r>
              <a:rPr lang="en-US" sz="1400">
                <a:solidFill>
                  <a:schemeClr val="dk1"/>
                </a:solidFill>
              </a:rPr>
              <a:t>lengths</a:t>
            </a:r>
            <a:endParaRPr sz="1400">
              <a:solidFill>
                <a:schemeClr val="dk1"/>
              </a:solidFill>
            </a:endParaRPr>
          </a:p>
          <a:p>
            <a:pPr indent="0" lvl="0" marL="0" rtl="0" algn="l">
              <a:lnSpc>
                <a:spcPct val="100000"/>
              </a:lnSpc>
              <a:spcBef>
                <a:spcPts val="0"/>
              </a:spcBef>
              <a:spcAft>
                <a:spcPts val="0"/>
              </a:spcAft>
              <a:buClr>
                <a:srgbClr val="0E2D69"/>
              </a:buClr>
              <a:buSzPts val="1400"/>
              <a:buNone/>
            </a:pPr>
            <a:r>
              <a:t/>
            </a:r>
            <a:endParaRPr sz="1400"/>
          </a:p>
          <a:p>
            <a:pPr indent="0" lvl="0" marL="0" rtl="0" algn="l">
              <a:lnSpc>
                <a:spcPct val="100000"/>
              </a:lnSpc>
              <a:spcBef>
                <a:spcPts val="0"/>
              </a:spcBef>
              <a:spcAft>
                <a:spcPts val="0"/>
              </a:spcAft>
              <a:buClr>
                <a:srgbClr val="0E2D69"/>
              </a:buClr>
              <a:buSzPts val="1400"/>
              <a:buNone/>
            </a:pPr>
            <a:r>
              <a:t/>
            </a:r>
            <a:endParaRPr sz="1600"/>
          </a:p>
        </p:txBody>
      </p:sp>
      <p:sp>
        <p:nvSpPr>
          <p:cNvPr id="517" name="Google Shape;517;p45"/>
          <p:cNvSpPr txBox="1"/>
          <p:nvPr>
            <p:ph idx="5" type="body"/>
          </p:nvPr>
        </p:nvSpPr>
        <p:spPr>
          <a:xfrm>
            <a:off x="3380679" y="480725"/>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pic>
        <p:nvPicPr>
          <p:cNvPr id="518" name="Google Shape;518;p45"/>
          <p:cNvPicPr preferRelativeResize="0"/>
          <p:nvPr/>
        </p:nvPicPr>
        <p:blipFill>
          <a:blip r:embed="rId3">
            <a:alphaModFix/>
          </a:blip>
          <a:stretch>
            <a:fillRect/>
          </a:stretch>
        </p:blipFill>
        <p:spPr>
          <a:xfrm>
            <a:off x="1830688" y="1143100"/>
            <a:ext cx="8530624" cy="5398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8"/>
          <p:cNvSpPr txBox="1"/>
          <p:nvPr>
            <p:ph type="title"/>
          </p:nvPr>
        </p:nvSpPr>
        <p:spPr>
          <a:xfrm>
            <a:off x="1835850" y="3339625"/>
            <a:ext cx="8520300" cy="463200"/>
          </a:xfrm>
          <a:prstGeom prst="rect">
            <a:avLst/>
          </a:prstGeom>
          <a:noFill/>
          <a:ln>
            <a:noFill/>
          </a:ln>
        </p:spPr>
        <p:txBody>
          <a:bodyPr anchorCtr="0" anchor="t" bIns="0" lIns="0" spcFirstLastPara="1" rIns="0" wrap="square" tIns="0">
            <a:normAutofit fontScale="90000"/>
          </a:bodyPr>
          <a:lstStyle/>
          <a:p>
            <a:pPr indent="-228600" lvl="0" marL="317500" rtl="0" algn="ctr">
              <a:lnSpc>
                <a:spcPct val="115000"/>
              </a:lnSpc>
              <a:spcBef>
                <a:spcPts val="0"/>
              </a:spcBef>
              <a:spcAft>
                <a:spcPts val="0"/>
              </a:spcAft>
              <a:buClr>
                <a:schemeClr val="dk1"/>
              </a:buClr>
              <a:buSzPct val="111111"/>
              <a:buFont typeface="Arial"/>
              <a:buNone/>
            </a:pPr>
            <a:r>
              <a:rPr b="1" lang="en-US" sz="3000">
                <a:solidFill>
                  <a:schemeClr val="dk1"/>
                </a:solidFill>
              </a:rPr>
              <a:t>Intro</a:t>
            </a:r>
            <a:endParaRPr b="1" sz="3000">
              <a:solidFill>
                <a:schemeClr val="dk1"/>
              </a:solidFill>
            </a:endParaRPr>
          </a:p>
        </p:txBody>
      </p:sp>
      <p:sp>
        <p:nvSpPr>
          <p:cNvPr id="359" name="Google Shape;359;p28"/>
          <p:cNvSpPr txBox="1"/>
          <p:nvPr>
            <p:ph idx="1" type="body"/>
          </p:nvPr>
        </p:nvSpPr>
        <p:spPr>
          <a:xfrm>
            <a:off x="2074947" y="1187841"/>
            <a:ext cx="3848700" cy="435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600"/>
              <a:buNone/>
            </a:pPr>
            <a:r>
              <a:rPr lang="en-US"/>
              <a:t>Business Analytics and Big Data Systems </a:t>
            </a:r>
            <a:endParaRPr/>
          </a:p>
        </p:txBody>
      </p:sp>
      <p:sp>
        <p:nvSpPr>
          <p:cNvPr id="360" name="Google Shape;360;p28"/>
          <p:cNvSpPr txBox="1"/>
          <p:nvPr>
            <p:ph idx="2" type="body"/>
          </p:nvPr>
        </p:nvSpPr>
        <p:spPr>
          <a:xfrm>
            <a:off x="6259420" y="1173829"/>
            <a:ext cx="2278200" cy="463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Cloud-based  data processing platforms</a:t>
            </a:r>
            <a:endParaRPr sz="1600"/>
          </a:p>
        </p:txBody>
      </p:sp>
      <p:sp>
        <p:nvSpPr>
          <p:cNvPr id="361" name="Google Shape;361;p28"/>
          <p:cNvSpPr txBox="1"/>
          <p:nvPr>
            <p:ph idx="3" type="body"/>
          </p:nvPr>
        </p:nvSpPr>
        <p:spPr>
          <a:xfrm>
            <a:off x="8786720" y="1173829"/>
            <a:ext cx="2217600" cy="4632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E2D69"/>
              </a:buClr>
              <a:buSzPts val="1600"/>
              <a:buFont typeface="Arial"/>
              <a:buNone/>
            </a:pPr>
            <a:r>
              <a:rPr lang="en-US" sz="1600"/>
              <a:t>Moscow 2023</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6"/>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US" sz="1400"/>
              <a:t>Business Analytics and Big Data Systems </a:t>
            </a:r>
            <a:endParaRPr/>
          </a:p>
        </p:txBody>
      </p:sp>
      <p:sp>
        <p:nvSpPr>
          <p:cNvPr id="524" name="Google Shape;524;p46"/>
          <p:cNvSpPr txBox="1"/>
          <p:nvPr>
            <p:ph idx="5" type="body"/>
          </p:nvPr>
        </p:nvSpPr>
        <p:spPr>
          <a:xfrm>
            <a:off x="6316063" y="480736"/>
            <a:ext cx="2070000" cy="408000"/>
          </a:xfrm>
          <a:prstGeom prst="rect">
            <a:avLst/>
          </a:prstGeom>
          <a:noFill/>
          <a:ln>
            <a:noFill/>
          </a:ln>
        </p:spPr>
        <p:txBody>
          <a:bodyPr anchorCtr="0" anchor="t" bIns="0" lIns="0" spcFirstLastPara="1" rIns="0" wrap="square" tIns="0">
            <a:noAutofit/>
          </a:bodyPr>
          <a:lstStyle/>
          <a:p>
            <a:pPr indent="0" lvl="0" marL="0" rtl="0" algn="just">
              <a:lnSpc>
                <a:spcPct val="150000"/>
              </a:lnSpc>
              <a:spcBef>
                <a:spcPts val="0"/>
              </a:spcBef>
              <a:spcAft>
                <a:spcPts val="0"/>
              </a:spcAft>
              <a:buNone/>
            </a:pPr>
            <a:r>
              <a:rPr lang="en-US" sz="1400">
                <a:solidFill>
                  <a:schemeClr val="dk1"/>
                </a:solidFill>
              </a:rPr>
              <a:t>Deactivate User trigger</a:t>
            </a:r>
            <a:endParaRPr>
              <a:solidFill>
                <a:schemeClr val="dk1"/>
              </a:solidFill>
            </a:endParaRPr>
          </a:p>
          <a:p>
            <a:pPr indent="0" lvl="0" marL="0" rtl="0" algn="l">
              <a:lnSpc>
                <a:spcPct val="100000"/>
              </a:lnSpc>
              <a:spcBef>
                <a:spcPts val="0"/>
              </a:spcBef>
              <a:spcAft>
                <a:spcPts val="0"/>
              </a:spcAft>
              <a:buClr>
                <a:srgbClr val="0E2D69"/>
              </a:buClr>
              <a:buSzPts val="1400"/>
              <a:buNone/>
            </a:pPr>
            <a:r>
              <a:t/>
            </a:r>
            <a:endParaRPr sz="1400"/>
          </a:p>
          <a:p>
            <a:pPr indent="0" lvl="0" marL="0" rtl="0" algn="l">
              <a:lnSpc>
                <a:spcPct val="100000"/>
              </a:lnSpc>
              <a:spcBef>
                <a:spcPts val="0"/>
              </a:spcBef>
              <a:spcAft>
                <a:spcPts val="0"/>
              </a:spcAft>
              <a:buClr>
                <a:srgbClr val="0E2D69"/>
              </a:buClr>
              <a:buSzPts val="1400"/>
              <a:buNone/>
            </a:pPr>
            <a:r>
              <a:t/>
            </a:r>
            <a:endParaRPr sz="1600"/>
          </a:p>
        </p:txBody>
      </p:sp>
      <p:sp>
        <p:nvSpPr>
          <p:cNvPr id="525" name="Google Shape;525;p46"/>
          <p:cNvSpPr txBox="1"/>
          <p:nvPr>
            <p:ph idx="5" type="body"/>
          </p:nvPr>
        </p:nvSpPr>
        <p:spPr>
          <a:xfrm>
            <a:off x="3380679" y="480725"/>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sp>
        <p:nvSpPr>
          <p:cNvPr id="526" name="Google Shape;526;p46"/>
          <p:cNvSpPr txBox="1"/>
          <p:nvPr/>
        </p:nvSpPr>
        <p:spPr>
          <a:xfrm>
            <a:off x="1893025" y="1484950"/>
            <a:ext cx="8184300" cy="4382100"/>
          </a:xfrm>
          <a:prstGeom prst="rect">
            <a:avLst/>
          </a:prstGeom>
          <a:noFill/>
          <a:ln>
            <a:noFill/>
          </a:ln>
        </p:spPr>
        <p:txBody>
          <a:bodyPr anchorCtr="0" anchor="t" bIns="91425" lIns="91425" spcFirstLastPara="1" rIns="91425" wrap="square" tIns="91425">
            <a:spAutoFit/>
          </a:bodyPr>
          <a:lstStyle/>
          <a:p>
            <a:pPr indent="457200" lvl="0" marL="0" rtl="0" algn="just">
              <a:lnSpc>
                <a:spcPct val="150000"/>
              </a:lnSpc>
              <a:spcBef>
                <a:spcPts val="0"/>
              </a:spcBef>
              <a:spcAft>
                <a:spcPts val="0"/>
              </a:spcAft>
              <a:buNone/>
            </a:pPr>
            <a:r>
              <a:rPr b="1" lang="en-US" sz="1800">
                <a:solidFill>
                  <a:schemeClr val="dk1"/>
                </a:solidFill>
                <a:latin typeface="Times New Roman"/>
                <a:ea typeface="Times New Roman"/>
                <a:cs typeface="Times New Roman"/>
                <a:sym typeface="Times New Roman"/>
              </a:rPr>
              <a:t>Deactivate User trigger </a:t>
            </a:r>
            <a:r>
              <a:rPr lang="en-US" sz="1800">
                <a:latin typeface="Times New Roman"/>
                <a:ea typeface="Times New Roman"/>
                <a:cs typeface="Times New Roman"/>
                <a:sym typeface="Times New Roman"/>
              </a:rPr>
              <a:t>allows us to make the user inactive instead of deleting the user, this helps us to save all the necessary information about our service.</a:t>
            </a:r>
            <a:endParaRPr sz="18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800"/>
          </a:p>
          <a:p>
            <a:pPr indent="0" lvl="0" marL="0" rtl="0" algn="l">
              <a:spcBef>
                <a:spcPts val="0"/>
              </a:spcBef>
              <a:spcAft>
                <a:spcPts val="0"/>
              </a:spcAft>
              <a:buNone/>
            </a:pPr>
            <a:r>
              <a:rPr lang="en-US" sz="1800">
                <a:solidFill>
                  <a:srgbClr val="0000FF"/>
                </a:solidFill>
                <a:latin typeface="Consolas"/>
                <a:ea typeface="Consolas"/>
                <a:cs typeface="Consolas"/>
                <a:sym typeface="Consolas"/>
              </a:rPr>
              <a:t>CREATE</a:t>
            </a:r>
            <a:r>
              <a:rPr lang="en-US" sz="1800">
                <a:latin typeface="Consolas"/>
                <a:ea typeface="Consolas"/>
                <a:cs typeface="Consolas"/>
                <a:sym typeface="Consolas"/>
              </a:rPr>
              <a:t> </a:t>
            </a:r>
            <a:r>
              <a:rPr lang="en-US" sz="1800">
                <a:solidFill>
                  <a:srgbClr val="0000FF"/>
                </a:solidFill>
                <a:latin typeface="Consolas"/>
                <a:ea typeface="Consolas"/>
                <a:cs typeface="Consolas"/>
                <a:sym typeface="Consolas"/>
              </a:rPr>
              <a:t>TRIGGER</a:t>
            </a:r>
            <a:r>
              <a:rPr lang="en-US" sz="1800">
                <a:latin typeface="Consolas"/>
                <a:ea typeface="Consolas"/>
                <a:cs typeface="Consolas"/>
                <a:sym typeface="Consolas"/>
              </a:rPr>
              <a:t> DeactivateUser</a:t>
            </a:r>
            <a:endParaRPr sz="1800">
              <a:latin typeface="Consolas"/>
              <a:ea typeface="Consolas"/>
              <a:cs typeface="Consolas"/>
              <a:sym typeface="Consolas"/>
            </a:endParaRPr>
          </a:p>
          <a:p>
            <a:pPr indent="0" lvl="0" marL="0" rtl="0" algn="l">
              <a:spcBef>
                <a:spcPts val="0"/>
              </a:spcBef>
              <a:spcAft>
                <a:spcPts val="0"/>
              </a:spcAft>
              <a:buNone/>
            </a:pPr>
            <a:r>
              <a:rPr lang="en-US" sz="1800">
                <a:solidFill>
                  <a:srgbClr val="0000FF"/>
                </a:solidFill>
                <a:latin typeface="Consolas"/>
                <a:ea typeface="Consolas"/>
                <a:cs typeface="Consolas"/>
                <a:sym typeface="Consolas"/>
              </a:rPr>
              <a:t>ON</a:t>
            </a:r>
            <a:r>
              <a:rPr lang="en-US" sz="1800">
                <a:latin typeface="Consolas"/>
                <a:ea typeface="Consolas"/>
                <a:cs typeface="Consolas"/>
                <a:sym typeface="Consolas"/>
              </a:rPr>
              <a:t> [User] </a:t>
            </a:r>
            <a:r>
              <a:rPr lang="en-US" sz="1800">
                <a:solidFill>
                  <a:srgbClr val="0000FF"/>
                </a:solidFill>
                <a:latin typeface="Consolas"/>
                <a:ea typeface="Consolas"/>
                <a:cs typeface="Consolas"/>
                <a:sym typeface="Consolas"/>
              </a:rPr>
              <a:t>INSTEAD</a:t>
            </a:r>
            <a:r>
              <a:rPr lang="en-US" sz="1800">
                <a:latin typeface="Consolas"/>
                <a:ea typeface="Consolas"/>
                <a:cs typeface="Consolas"/>
                <a:sym typeface="Consolas"/>
              </a:rPr>
              <a:t> </a:t>
            </a:r>
            <a:r>
              <a:rPr lang="en-US" sz="1800">
                <a:solidFill>
                  <a:srgbClr val="0000FF"/>
                </a:solidFill>
                <a:latin typeface="Consolas"/>
                <a:ea typeface="Consolas"/>
                <a:cs typeface="Consolas"/>
                <a:sym typeface="Consolas"/>
              </a:rPr>
              <a:t>OF</a:t>
            </a:r>
            <a:r>
              <a:rPr lang="en-US" sz="1800">
                <a:latin typeface="Consolas"/>
                <a:ea typeface="Consolas"/>
                <a:cs typeface="Consolas"/>
                <a:sym typeface="Consolas"/>
              </a:rPr>
              <a:t> </a:t>
            </a:r>
            <a:r>
              <a:rPr lang="en-US" sz="1800">
                <a:solidFill>
                  <a:srgbClr val="0000FF"/>
                </a:solidFill>
                <a:latin typeface="Consolas"/>
                <a:ea typeface="Consolas"/>
                <a:cs typeface="Consolas"/>
                <a:sym typeface="Consolas"/>
              </a:rPr>
              <a:t>DELETE</a:t>
            </a:r>
            <a:endParaRPr sz="1800">
              <a:latin typeface="Consolas"/>
              <a:ea typeface="Consolas"/>
              <a:cs typeface="Consolas"/>
              <a:sym typeface="Consolas"/>
            </a:endParaRPr>
          </a:p>
          <a:p>
            <a:pPr indent="0" lvl="0" marL="0" rtl="0" algn="l">
              <a:spcBef>
                <a:spcPts val="0"/>
              </a:spcBef>
              <a:spcAft>
                <a:spcPts val="0"/>
              </a:spcAft>
              <a:buNone/>
            </a:pPr>
            <a:r>
              <a:rPr lang="en-US" sz="1800">
                <a:solidFill>
                  <a:srgbClr val="0000FF"/>
                </a:solidFill>
                <a:latin typeface="Consolas"/>
                <a:ea typeface="Consolas"/>
                <a:cs typeface="Consolas"/>
                <a:sym typeface="Consolas"/>
              </a:rPr>
              <a:t>AS</a:t>
            </a:r>
            <a:endParaRPr sz="1800">
              <a:latin typeface="Consolas"/>
              <a:ea typeface="Consolas"/>
              <a:cs typeface="Consolas"/>
              <a:sym typeface="Consolas"/>
            </a:endParaRPr>
          </a:p>
          <a:p>
            <a:pPr indent="0" lvl="0" marL="0" rtl="0" algn="l">
              <a:spcBef>
                <a:spcPts val="0"/>
              </a:spcBef>
              <a:spcAft>
                <a:spcPts val="0"/>
              </a:spcAft>
              <a:buNone/>
            </a:pPr>
            <a:r>
              <a:rPr lang="en-US" sz="1800">
                <a:solidFill>
                  <a:srgbClr val="0000FF"/>
                </a:solidFill>
                <a:latin typeface="Consolas"/>
                <a:ea typeface="Consolas"/>
                <a:cs typeface="Consolas"/>
                <a:sym typeface="Consolas"/>
              </a:rPr>
              <a:t>BEGIN</a:t>
            </a:r>
            <a:endParaRPr sz="1800">
              <a:latin typeface="Consolas"/>
              <a:ea typeface="Consolas"/>
              <a:cs typeface="Consolas"/>
              <a:sym typeface="Consolas"/>
            </a:endParaRPr>
          </a:p>
          <a:p>
            <a:pPr indent="0" lvl="0" marL="0" rtl="0" algn="l">
              <a:spcBef>
                <a:spcPts val="0"/>
              </a:spcBef>
              <a:spcAft>
                <a:spcPts val="0"/>
              </a:spcAft>
              <a:buNone/>
            </a:pPr>
            <a:r>
              <a:rPr lang="en-US" sz="1800">
                <a:latin typeface="Consolas"/>
                <a:ea typeface="Consolas"/>
                <a:cs typeface="Consolas"/>
                <a:sym typeface="Consolas"/>
              </a:rPr>
              <a:t>	</a:t>
            </a:r>
            <a:r>
              <a:rPr lang="en-US" sz="1800">
                <a:solidFill>
                  <a:srgbClr val="0000FF"/>
                </a:solidFill>
                <a:latin typeface="Consolas"/>
                <a:ea typeface="Consolas"/>
                <a:cs typeface="Consolas"/>
                <a:sym typeface="Consolas"/>
              </a:rPr>
              <a:t>DECLARE</a:t>
            </a:r>
            <a:r>
              <a:rPr lang="en-US" sz="1800">
                <a:latin typeface="Consolas"/>
                <a:ea typeface="Consolas"/>
                <a:cs typeface="Consolas"/>
                <a:sym typeface="Consolas"/>
              </a:rPr>
              <a:t> @userId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US" sz="1800">
                <a:latin typeface="Consolas"/>
                <a:ea typeface="Consolas"/>
                <a:cs typeface="Consolas"/>
                <a:sym typeface="Consolas"/>
              </a:rPr>
              <a:t>	</a:t>
            </a:r>
            <a:r>
              <a:rPr lang="en-US" sz="1800">
                <a:solidFill>
                  <a:srgbClr val="0000FF"/>
                </a:solidFill>
                <a:latin typeface="Consolas"/>
                <a:ea typeface="Consolas"/>
                <a:cs typeface="Consolas"/>
                <a:sym typeface="Consolas"/>
              </a:rPr>
              <a:t>SELECT</a:t>
            </a:r>
            <a:r>
              <a:rPr lang="en-US" sz="1800">
                <a:latin typeface="Consolas"/>
                <a:ea typeface="Consolas"/>
                <a:cs typeface="Consolas"/>
                <a:sym typeface="Consolas"/>
              </a:rPr>
              <a:t> @userId </a:t>
            </a:r>
            <a:r>
              <a:rPr lang="en-US" sz="1800">
                <a:solidFill>
                  <a:srgbClr val="808080"/>
                </a:solidFill>
                <a:latin typeface="Consolas"/>
                <a:ea typeface="Consolas"/>
                <a:cs typeface="Consolas"/>
                <a:sym typeface="Consolas"/>
              </a:rPr>
              <a:t>=</a:t>
            </a:r>
            <a:r>
              <a:rPr lang="en-US" sz="1800">
                <a:latin typeface="Consolas"/>
                <a:ea typeface="Consolas"/>
                <a:cs typeface="Consolas"/>
                <a:sym typeface="Consolas"/>
              </a:rPr>
              <a:t> userId </a:t>
            </a:r>
            <a:r>
              <a:rPr lang="en-US" sz="1800">
                <a:solidFill>
                  <a:srgbClr val="0000FF"/>
                </a:solidFill>
                <a:latin typeface="Consolas"/>
                <a:ea typeface="Consolas"/>
                <a:cs typeface="Consolas"/>
                <a:sym typeface="Consolas"/>
              </a:rPr>
              <a:t>FROM</a:t>
            </a:r>
            <a:r>
              <a:rPr lang="en-US" sz="1800">
                <a:latin typeface="Consolas"/>
                <a:ea typeface="Consolas"/>
                <a:cs typeface="Consolas"/>
                <a:sym typeface="Consolas"/>
              </a:rPr>
              <a:t> DELETED</a:t>
            </a:r>
            <a:r>
              <a:rPr lang="en-US" sz="1800">
                <a:solidFill>
                  <a:srgbClr val="808080"/>
                </a:solidFill>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US" sz="1800">
                <a:latin typeface="Consolas"/>
                <a:ea typeface="Consolas"/>
                <a:cs typeface="Consolas"/>
                <a:sym typeface="Consolas"/>
              </a:rPr>
              <a:t>	</a:t>
            </a:r>
            <a:r>
              <a:rPr lang="en-US" sz="1800">
                <a:solidFill>
                  <a:srgbClr val="FF00FF"/>
                </a:solidFill>
                <a:latin typeface="Consolas"/>
                <a:ea typeface="Consolas"/>
                <a:cs typeface="Consolas"/>
                <a:sym typeface="Consolas"/>
              </a:rPr>
              <a:t>UPDATE</a:t>
            </a:r>
            <a:r>
              <a:rPr lang="en-US" sz="1800">
                <a:latin typeface="Consolas"/>
                <a:ea typeface="Consolas"/>
                <a:cs typeface="Consolas"/>
                <a:sym typeface="Consolas"/>
              </a:rPr>
              <a:t> [StreamSession] </a:t>
            </a:r>
            <a:r>
              <a:rPr lang="en-US" sz="1800">
                <a:solidFill>
                  <a:srgbClr val="0000FF"/>
                </a:solidFill>
                <a:latin typeface="Consolas"/>
                <a:ea typeface="Consolas"/>
                <a:cs typeface="Consolas"/>
                <a:sym typeface="Consolas"/>
              </a:rPr>
              <a:t>SET</a:t>
            </a:r>
            <a:r>
              <a:rPr lang="en-US" sz="1800">
                <a:latin typeface="Consolas"/>
                <a:ea typeface="Consolas"/>
                <a:cs typeface="Consolas"/>
                <a:sym typeface="Consolas"/>
              </a:rPr>
              <a:t> isActive </a:t>
            </a:r>
            <a:r>
              <a:rPr lang="en-US" sz="1800">
                <a:solidFill>
                  <a:srgbClr val="808080"/>
                </a:solidFill>
                <a:latin typeface="Consolas"/>
                <a:ea typeface="Consolas"/>
                <a:cs typeface="Consolas"/>
                <a:sym typeface="Consolas"/>
              </a:rPr>
              <a:t>=</a:t>
            </a:r>
            <a:r>
              <a:rPr lang="en-US" sz="1800">
                <a:latin typeface="Consolas"/>
                <a:ea typeface="Consolas"/>
                <a:cs typeface="Consolas"/>
                <a:sym typeface="Consolas"/>
              </a:rPr>
              <a:t> 0 </a:t>
            </a:r>
            <a:r>
              <a:rPr lang="en-US" sz="1800">
                <a:solidFill>
                  <a:srgbClr val="0000FF"/>
                </a:solidFill>
                <a:latin typeface="Consolas"/>
                <a:ea typeface="Consolas"/>
                <a:cs typeface="Consolas"/>
                <a:sym typeface="Consolas"/>
              </a:rPr>
              <a:t>WHERE</a:t>
            </a:r>
            <a:r>
              <a:rPr lang="en-US" sz="1800">
                <a:latin typeface="Consolas"/>
                <a:ea typeface="Consolas"/>
                <a:cs typeface="Consolas"/>
                <a:sym typeface="Consolas"/>
              </a:rPr>
              <a:t> userId </a:t>
            </a:r>
            <a:r>
              <a:rPr lang="en-US" sz="1800">
                <a:solidFill>
                  <a:srgbClr val="808080"/>
                </a:solidFill>
                <a:latin typeface="Consolas"/>
                <a:ea typeface="Consolas"/>
                <a:cs typeface="Consolas"/>
                <a:sym typeface="Consolas"/>
              </a:rPr>
              <a:t>=</a:t>
            </a:r>
            <a:r>
              <a:rPr lang="en-US" sz="1800">
                <a:latin typeface="Consolas"/>
                <a:ea typeface="Consolas"/>
                <a:cs typeface="Consolas"/>
                <a:sym typeface="Consolas"/>
              </a:rPr>
              <a:t> @userId</a:t>
            </a:r>
            <a:r>
              <a:rPr lang="en-US" sz="1800">
                <a:solidFill>
                  <a:srgbClr val="808080"/>
                </a:solidFill>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US" sz="1800">
                <a:latin typeface="Consolas"/>
                <a:ea typeface="Consolas"/>
                <a:cs typeface="Consolas"/>
                <a:sym typeface="Consolas"/>
              </a:rPr>
              <a:t>	</a:t>
            </a:r>
            <a:r>
              <a:rPr lang="en-US" sz="1800">
                <a:solidFill>
                  <a:srgbClr val="FF00FF"/>
                </a:solidFill>
                <a:latin typeface="Consolas"/>
                <a:ea typeface="Consolas"/>
                <a:cs typeface="Consolas"/>
                <a:sym typeface="Consolas"/>
              </a:rPr>
              <a:t>UPDATE</a:t>
            </a:r>
            <a:r>
              <a:rPr lang="en-US" sz="1800">
                <a:latin typeface="Consolas"/>
                <a:ea typeface="Consolas"/>
                <a:cs typeface="Consolas"/>
                <a:sym typeface="Consolas"/>
              </a:rPr>
              <a:t> [User] </a:t>
            </a:r>
            <a:r>
              <a:rPr lang="en-US" sz="1800">
                <a:solidFill>
                  <a:srgbClr val="0000FF"/>
                </a:solidFill>
                <a:latin typeface="Consolas"/>
                <a:ea typeface="Consolas"/>
                <a:cs typeface="Consolas"/>
                <a:sym typeface="Consolas"/>
              </a:rPr>
              <a:t>SET</a:t>
            </a:r>
            <a:r>
              <a:rPr lang="en-US" sz="1800">
                <a:latin typeface="Consolas"/>
                <a:ea typeface="Consolas"/>
                <a:cs typeface="Consolas"/>
                <a:sym typeface="Consolas"/>
              </a:rPr>
              <a:t> isActive </a:t>
            </a:r>
            <a:r>
              <a:rPr lang="en-US" sz="1800">
                <a:solidFill>
                  <a:srgbClr val="808080"/>
                </a:solidFill>
                <a:latin typeface="Consolas"/>
                <a:ea typeface="Consolas"/>
                <a:cs typeface="Consolas"/>
                <a:sym typeface="Consolas"/>
              </a:rPr>
              <a:t>=</a:t>
            </a:r>
            <a:r>
              <a:rPr lang="en-US" sz="1800">
                <a:latin typeface="Consolas"/>
                <a:ea typeface="Consolas"/>
                <a:cs typeface="Consolas"/>
                <a:sym typeface="Consolas"/>
              </a:rPr>
              <a:t> 0 </a:t>
            </a:r>
            <a:r>
              <a:rPr lang="en-US" sz="1800">
                <a:solidFill>
                  <a:srgbClr val="0000FF"/>
                </a:solidFill>
                <a:latin typeface="Consolas"/>
                <a:ea typeface="Consolas"/>
                <a:cs typeface="Consolas"/>
                <a:sym typeface="Consolas"/>
              </a:rPr>
              <a:t>WHERE</a:t>
            </a:r>
            <a:r>
              <a:rPr lang="en-US" sz="1800">
                <a:latin typeface="Consolas"/>
                <a:ea typeface="Consolas"/>
                <a:cs typeface="Consolas"/>
                <a:sym typeface="Consolas"/>
              </a:rPr>
              <a:t> userId </a:t>
            </a:r>
            <a:r>
              <a:rPr lang="en-US" sz="1800">
                <a:solidFill>
                  <a:srgbClr val="808080"/>
                </a:solidFill>
                <a:latin typeface="Consolas"/>
                <a:ea typeface="Consolas"/>
                <a:cs typeface="Consolas"/>
                <a:sym typeface="Consolas"/>
              </a:rPr>
              <a:t>=</a:t>
            </a:r>
            <a:r>
              <a:rPr lang="en-US" sz="1800">
                <a:latin typeface="Consolas"/>
                <a:ea typeface="Consolas"/>
                <a:cs typeface="Consolas"/>
                <a:sym typeface="Consolas"/>
              </a:rPr>
              <a:t> @userId</a:t>
            </a:r>
            <a:r>
              <a:rPr lang="en-US" sz="1800">
                <a:solidFill>
                  <a:srgbClr val="808080"/>
                </a:solidFill>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US" sz="1800">
                <a:solidFill>
                  <a:srgbClr val="0000FF"/>
                </a:solidFill>
                <a:latin typeface="Consolas"/>
                <a:ea typeface="Consolas"/>
                <a:cs typeface="Consolas"/>
                <a:sym typeface="Consolas"/>
              </a:rPr>
              <a:t>END</a:t>
            </a:r>
            <a:r>
              <a:rPr lang="en-US" sz="1800">
                <a:solidFill>
                  <a:srgbClr val="808080"/>
                </a:solidFill>
                <a:latin typeface="Consolas"/>
                <a:ea typeface="Consolas"/>
                <a:cs typeface="Consolas"/>
                <a:sym typeface="Consolas"/>
              </a:rPr>
              <a:t>;</a:t>
            </a:r>
            <a:endParaRPr sz="1800">
              <a:latin typeface="Consolas"/>
              <a:ea typeface="Consolas"/>
              <a:cs typeface="Consolas"/>
              <a:sym typeface="Consolas"/>
            </a:endParaRPr>
          </a:p>
          <a:p>
            <a:pPr indent="0" lvl="0" marL="0" rtl="0" algn="l">
              <a:lnSpc>
                <a:spcPct val="115000"/>
              </a:lnSpc>
              <a:spcBef>
                <a:spcPts val="0"/>
              </a:spcBef>
              <a:spcAft>
                <a:spcPts val="0"/>
              </a:spcAft>
              <a:buNone/>
            </a:pPr>
            <a:r>
              <a:rPr lang="en-US" sz="1800">
                <a:solidFill>
                  <a:srgbClr val="0000FF"/>
                </a:solidFill>
                <a:latin typeface="Consolas"/>
                <a:ea typeface="Consolas"/>
                <a:cs typeface="Consolas"/>
                <a:sym typeface="Consolas"/>
              </a:rPr>
              <a:t>GO</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7"/>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US" sz="1400"/>
              <a:t>Business Analytics and Big Data Systems </a:t>
            </a:r>
            <a:endParaRPr/>
          </a:p>
        </p:txBody>
      </p:sp>
      <p:sp>
        <p:nvSpPr>
          <p:cNvPr id="532" name="Google Shape;532;p47"/>
          <p:cNvSpPr txBox="1"/>
          <p:nvPr>
            <p:ph idx="5" type="body"/>
          </p:nvPr>
        </p:nvSpPr>
        <p:spPr>
          <a:xfrm>
            <a:off x="6316063" y="480736"/>
            <a:ext cx="2070000" cy="4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1400">
                <a:solidFill>
                  <a:schemeClr val="dk1"/>
                </a:solidFill>
              </a:rPr>
              <a:t>Function for making recommendations</a:t>
            </a:r>
            <a:endParaRPr sz="1400">
              <a:solidFill>
                <a:schemeClr val="dk1"/>
              </a:solidFill>
            </a:endParaRPr>
          </a:p>
          <a:p>
            <a:pPr indent="0" lvl="0" marL="0" rtl="0" algn="l">
              <a:lnSpc>
                <a:spcPct val="100000"/>
              </a:lnSpc>
              <a:spcBef>
                <a:spcPts val="0"/>
              </a:spcBef>
              <a:spcAft>
                <a:spcPts val="0"/>
              </a:spcAft>
              <a:buClr>
                <a:srgbClr val="0E2D69"/>
              </a:buClr>
              <a:buSzPts val="1400"/>
              <a:buNone/>
            </a:pPr>
            <a:r>
              <a:t/>
            </a:r>
            <a:endParaRPr sz="1400"/>
          </a:p>
          <a:p>
            <a:pPr indent="0" lvl="0" marL="0" rtl="0" algn="l">
              <a:lnSpc>
                <a:spcPct val="100000"/>
              </a:lnSpc>
              <a:spcBef>
                <a:spcPts val="0"/>
              </a:spcBef>
              <a:spcAft>
                <a:spcPts val="0"/>
              </a:spcAft>
              <a:buClr>
                <a:srgbClr val="0E2D69"/>
              </a:buClr>
              <a:buSzPts val="1400"/>
              <a:buNone/>
            </a:pPr>
            <a:r>
              <a:t/>
            </a:r>
            <a:endParaRPr sz="1600"/>
          </a:p>
        </p:txBody>
      </p:sp>
      <p:sp>
        <p:nvSpPr>
          <p:cNvPr id="533" name="Google Shape;533;p47"/>
          <p:cNvSpPr txBox="1"/>
          <p:nvPr>
            <p:ph idx="5" type="body"/>
          </p:nvPr>
        </p:nvSpPr>
        <p:spPr>
          <a:xfrm>
            <a:off x="3380679" y="480725"/>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sp>
        <p:nvSpPr>
          <p:cNvPr id="534" name="Google Shape;534;p47"/>
          <p:cNvSpPr txBox="1"/>
          <p:nvPr/>
        </p:nvSpPr>
        <p:spPr>
          <a:xfrm>
            <a:off x="1919300" y="1099525"/>
            <a:ext cx="8184300" cy="557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50">
                <a:solidFill>
                  <a:srgbClr val="0000FF"/>
                </a:solidFill>
                <a:latin typeface="Consolas"/>
                <a:ea typeface="Consolas"/>
                <a:cs typeface="Consolas"/>
                <a:sym typeface="Consolas"/>
              </a:rPr>
              <a:t>CREATE</a:t>
            </a:r>
            <a:r>
              <a:rPr lang="en-US" sz="1250">
                <a:latin typeface="Consolas"/>
                <a:ea typeface="Consolas"/>
                <a:cs typeface="Consolas"/>
                <a:sym typeface="Consolas"/>
              </a:rPr>
              <a:t> </a:t>
            </a:r>
            <a:r>
              <a:rPr lang="en-US" sz="1250">
                <a:solidFill>
                  <a:srgbClr val="0000FF"/>
                </a:solidFill>
                <a:latin typeface="Consolas"/>
                <a:ea typeface="Consolas"/>
                <a:cs typeface="Consolas"/>
                <a:sym typeface="Consolas"/>
              </a:rPr>
              <a:t>FUNCTION</a:t>
            </a:r>
            <a:r>
              <a:rPr lang="en-US" sz="1250">
                <a:latin typeface="Consolas"/>
                <a:ea typeface="Consolas"/>
                <a:cs typeface="Consolas"/>
                <a:sym typeface="Consolas"/>
              </a:rPr>
              <a:t> GetRecommendations</a:t>
            </a:r>
            <a:r>
              <a:rPr lang="en-US" sz="1250">
                <a:solidFill>
                  <a:srgbClr val="0000FF"/>
                </a:solidFill>
                <a:latin typeface="Consolas"/>
                <a:ea typeface="Consolas"/>
                <a:cs typeface="Consolas"/>
                <a:sym typeface="Consolas"/>
              </a:rPr>
              <a:t> </a:t>
            </a:r>
            <a:r>
              <a:rPr lang="en-US" sz="1250">
                <a:solidFill>
                  <a:srgbClr val="808080"/>
                </a:solidFill>
                <a:latin typeface="Consolas"/>
                <a:ea typeface="Consolas"/>
                <a:cs typeface="Consolas"/>
                <a:sym typeface="Consolas"/>
              </a:rPr>
              <a:t>(</a:t>
            </a:r>
            <a:r>
              <a:rPr lang="en-US" sz="1250">
                <a:latin typeface="Consolas"/>
                <a:ea typeface="Consolas"/>
                <a:cs typeface="Consolas"/>
                <a:sym typeface="Consolas"/>
              </a:rPr>
              <a:t>@playlistId </a:t>
            </a:r>
            <a:r>
              <a:rPr lang="en-US" sz="1250">
                <a:solidFill>
                  <a:srgbClr val="0000FF"/>
                </a:solidFill>
                <a:latin typeface="Consolas"/>
                <a:ea typeface="Consolas"/>
                <a:cs typeface="Consolas"/>
                <a:sym typeface="Consolas"/>
              </a:rPr>
              <a:t>INT</a:t>
            </a:r>
            <a:r>
              <a:rPr lang="en-US" sz="1250">
                <a:solidFill>
                  <a:srgbClr val="808080"/>
                </a:solidFill>
                <a:latin typeface="Consolas"/>
                <a:ea typeface="Consolas"/>
                <a:cs typeface="Consolas"/>
                <a:sym typeface="Consolas"/>
              </a:rPr>
              <a:t>)</a:t>
            </a:r>
            <a:endParaRPr sz="1250">
              <a:latin typeface="Consolas"/>
              <a:ea typeface="Consolas"/>
              <a:cs typeface="Consolas"/>
              <a:sym typeface="Consolas"/>
            </a:endParaRPr>
          </a:p>
          <a:p>
            <a:pPr indent="0" lvl="0" marL="0" rtl="0" algn="l">
              <a:spcBef>
                <a:spcPts val="0"/>
              </a:spcBef>
              <a:spcAft>
                <a:spcPts val="0"/>
              </a:spcAft>
              <a:buNone/>
            </a:pPr>
            <a:r>
              <a:rPr lang="en-US" sz="1250">
                <a:solidFill>
                  <a:srgbClr val="0000FF"/>
                </a:solidFill>
                <a:latin typeface="Consolas"/>
                <a:ea typeface="Consolas"/>
                <a:cs typeface="Consolas"/>
                <a:sym typeface="Consolas"/>
              </a:rPr>
              <a:t>RETURNS</a:t>
            </a:r>
            <a:r>
              <a:rPr lang="en-US" sz="1250">
                <a:latin typeface="Consolas"/>
                <a:ea typeface="Consolas"/>
                <a:cs typeface="Consolas"/>
                <a:sym typeface="Consolas"/>
              </a:rPr>
              <a:t> </a:t>
            </a:r>
            <a:r>
              <a:rPr lang="en-US" sz="1250">
                <a:solidFill>
                  <a:srgbClr val="0000FF"/>
                </a:solidFill>
                <a:latin typeface="Consolas"/>
                <a:ea typeface="Consolas"/>
                <a:cs typeface="Consolas"/>
                <a:sym typeface="Consolas"/>
              </a:rPr>
              <a:t>TABLE</a:t>
            </a:r>
            <a:endParaRPr sz="1250">
              <a:latin typeface="Consolas"/>
              <a:ea typeface="Consolas"/>
              <a:cs typeface="Consolas"/>
              <a:sym typeface="Consolas"/>
            </a:endParaRPr>
          </a:p>
          <a:p>
            <a:pPr indent="0" lvl="0" marL="0" rtl="0" algn="l">
              <a:spcBef>
                <a:spcPts val="0"/>
              </a:spcBef>
              <a:spcAft>
                <a:spcPts val="0"/>
              </a:spcAft>
              <a:buNone/>
            </a:pPr>
            <a:r>
              <a:rPr lang="en-US" sz="1250">
                <a:solidFill>
                  <a:srgbClr val="0000FF"/>
                </a:solidFill>
                <a:latin typeface="Consolas"/>
                <a:ea typeface="Consolas"/>
                <a:cs typeface="Consolas"/>
                <a:sym typeface="Consolas"/>
              </a:rPr>
              <a:t>AS</a:t>
            </a:r>
            <a:endParaRPr sz="1250">
              <a:latin typeface="Consolas"/>
              <a:ea typeface="Consolas"/>
              <a:cs typeface="Consolas"/>
              <a:sym typeface="Consolas"/>
            </a:endParaRPr>
          </a:p>
          <a:p>
            <a:pPr indent="0" lvl="0" marL="0" rtl="0" algn="l">
              <a:spcBef>
                <a:spcPts val="0"/>
              </a:spcBef>
              <a:spcAft>
                <a:spcPts val="0"/>
              </a:spcAft>
              <a:buNone/>
            </a:pPr>
            <a:r>
              <a:rPr lang="en-US" sz="1250">
                <a:latin typeface="Consolas"/>
                <a:ea typeface="Consolas"/>
                <a:cs typeface="Consolas"/>
                <a:sym typeface="Consolas"/>
              </a:rPr>
              <a:t>	</a:t>
            </a:r>
            <a:r>
              <a:rPr lang="en-US" sz="1250">
                <a:solidFill>
                  <a:srgbClr val="0000FF"/>
                </a:solidFill>
                <a:latin typeface="Consolas"/>
                <a:ea typeface="Consolas"/>
                <a:cs typeface="Consolas"/>
                <a:sym typeface="Consolas"/>
              </a:rPr>
              <a:t>RETURN</a:t>
            </a:r>
            <a:endParaRPr sz="1250">
              <a:latin typeface="Consolas"/>
              <a:ea typeface="Consolas"/>
              <a:cs typeface="Consolas"/>
              <a:sym typeface="Consolas"/>
            </a:endParaRPr>
          </a:p>
          <a:p>
            <a:pPr indent="0" lvl="0" marL="0" rtl="0" algn="l">
              <a:spcBef>
                <a:spcPts val="0"/>
              </a:spcBef>
              <a:spcAft>
                <a:spcPts val="0"/>
              </a:spcAft>
              <a:buNone/>
            </a:pPr>
            <a:r>
              <a:rPr lang="en-US" sz="1250">
                <a:latin typeface="Consolas"/>
                <a:ea typeface="Consolas"/>
                <a:cs typeface="Consolas"/>
                <a:sym typeface="Consolas"/>
              </a:rPr>
              <a:t>		</a:t>
            </a:r>
            <a:r>
              <a:rPr lang="en-US" sz="1250">
                <a:solidFill>
                  <a:srgbClr val="0000FF"/>
                </a:solidFill>
                <a:latin typeface="Consolas"/>
                <a:ea typeface="Consolas"/>
                <a:cs typeface="Consolas"/>
                <a:sym typeface="Consolas"/>
              </a:rPr>
              <a:t>WITH</a:t>
            </a:r>
            <a:r>
              <a:rPr lang="en-US" sz="1250">
                <a:latin typeface="Consolas"/>
                <a:ea typeface="Consolas"/>
                <a:cs typeface="Consolas"/>
                <a:sym typeface="Consolas"/>
              </a:rPr>
              <a:t> [tracks] </a:t>
            </a:r>
            <a:r>
              <a:rPr lang="en-US" sz="1250">
                <a:solidFill>
                  <a:srgbClr val="0000FF"/>
                </a:solidFill>
                <a:latin typeface="Consolas"/>
                <a:ea typeface="Consolas"/>
                <a:cs typeface="Consolas"/>
                <a:sym typeface="Consolas"/>
              </a:rPr>
              <a:t>AS </a:t>
            </a:r>
            <a:r>
              <a:rPr lang="en-US" sz="1250">
                <a:solidFill>
                  <a:srgbClr val="808080"/>
                </a:solidFill>
                <a:latin typeface="Consolas"/>
                <a:ea typeface="Consolas"/>
                <a:cs typeface="Consolas"/>
                <a:sym typeface="Consolas"/>
              </a:rPr>
              <a:t>(</a:t>
            </a:r>
            <a:endParaRPr sz="1250">
              <a:latin typeface="Consolas"/>
              <a:ea typeface="Consolas"/>
              <a:cs typeface="Consolas"/>
              <a:sym typeface="Consolas"/>
            </a:endParaRPr>
          </a:p>
          <a:p>
            <a:pPr indent="0" lvl="0" marL="0" rtl="0" algn="l">
              <a:spcBef>
                <a:spcPts val="0"/>
              </a:spcBef>
              <a:spcAft>
                <a:spcPts val="0"/>
              </a:spcAft>
              <a:buNone/>
            </a:pPr>
            <a:r>
              <a:rPr lang="en-US" sz="1250">
                <a:latin typeface="Consolas"/>
                <a:ea typeface="Consolas"/>
                <a:cs typeface="Consolas"/>
                <a:sym typeface="Consolas"/>
              </a:rPr>
              <a:t>			</a:t>
            </a:r>
            <a:r>
              <a:rPr lang="en-US" sz="1250">
                <a:solidFill>
                  <a:srgbClr val="0000FF"/>
                </a:solidFill>
                <a:latin typeface="Consolas"/>
                <a:ea typeface="Consolas"/>
                <a:cs typeface="Consolas"/>
                <a:sym typeface="Consolas"/>
              </a:rPr>
              <a:t>SELECT</a:t>
            </a:r>
            <a:endParaRPr sz="1250">
              <a:latin typeface="Consolas"/>
              <a:ea typeface="Consolas"/>
              <a:cs typeface="Consolas"/>
              <a:sym typeface="Consolas"/>
            </a:endParaRPr>
          </a:p>
          <a:p>
            <a:pPr indent="0" lvl="0" marL="0" rtl="0" algn="l">
              <a:spcBef>
                <a:spcPts val="0"/>
              </a:spcBef>
              <a:spcAft>
                <a:spcPts val="0"/>
              </a:spcAft>
              <a:buNone/>
            </a:pPr>
            <a:r>
              <a:rPr lang="en-US" sz="1250">
                <a:latin typeface="Consolas"/>
                <a:ea typeface="Consolas"/>
                <a:cs typeface="Consolas"/>
                <a:sym typeface="Consolas"/>
              </a:rPr>
              <a:t>				[Track]</a:t>
            </a:r>
            <a:r>
              <a:rPr lang="en-US" sz="1250">
                <a:solidFill>
                  <a:srgbClr val="808080"/>
                </a:solidFill>
                <a:latin typeface="Consolas"/>
                <a:ea typeface="Consolas"/>
                <a:cs typeface="Consolas"/>
                <a:sym typeface="Consolas"/>
              </a:rPr>
              <a:t>.</a:t>
            </a:r>
            <a:r>
              <a:rPr lang="en-US" sz="1250">
                <a:latin typeface="Consolas"/>
                <a:ea typeface="Consolas"/>
                <a:cs typeface="Consolas"/>
                <a:sym typeface="Consolas"/>
              </a:rPr>
              <a:t>trackId</a:t>
            </a:r>
            <a:r>
              <a:rPr lang="en-US" sz="1250">
                <a:solidFill>
                  <a:srgbClr val="808080"/>
                </a:solidFill>
                <a:latin typeface="Consolas"/>
                <a:ea typeface="Consolas"/>
                <a:cs typeface="Consolas"/>
                <a:sym typeface="Consolas"/>
              </a:rPr>
              <a:t>,</a:t>
            </a:r>
            <a:r>
              <a:rPr lang="en-US" sz="1250">
                <a:latin typeface="Consolas"/>
                <a:ea typeface="Consolas"/>
                <a:cs typeface="Consolas"/>
                <a:sym typeface="Consolas"/>
              </a:rPr>
              <a:t> [Track]</a:t>
            </a:r>
            <a:r>
              <a:rPr lang="en-US" sz="1250">
                <a:solidFill>
                  <a:srgbClr val="808080"/>
                </a:solidFill>
                <a:latin typeface="Consolas"/>
                <a:ea typeface="Consolas"/>
                <a:cs typeface="Consolas"/>
                <a:sym typeface="Consolas"/>
              </a:rPr>
              <a:t>.</a:t>
            </a:r>
            <a:r>
              <a:rPr lang="en-US" sz="1250">
                <a:latin typeface="Consolas"/>
                <a:ea typeface="Consolas"/>
                <a:cs typeface="Consolas"/>
                <a:sym typeface="Consolas"/>
              </a:rPr>
              <a:t>artistId</a:t>
            </a:r>
            <a:r>
              <a:rPr lang="en-US" sz="1250">
                <a:solidFill>
                  <a:srgbClr val="808080"/>
                </a:solidFill>
                <a:latin typeface="Consolas"/>
                <a:ea typeface="Consolas"/>
                <a:cs typeface="Consolas"/>
                <a:sym typeface="Consolas"/>
              </a:rPr>
              <a:t>,</a:t>
            </a:r>
            <a:r>
              <a:rPr lang="en-US" sz="1250">
                <a:latin typeface="Consolas"/>
                <a:ea typeface="Consolas"/>
                <a:cs typeface="Consolas"/>
                <a:sym typeface="Consolas"/>
              </a:rPr>
              <a:t> [Album]</a:t>
            </a:r>
            <a:r>
              <a:rPr lang="en-US" sz="1250">
                <a:solidFill>
                  <a:srgbClr val="808080"/>
                </a:solidFill>
                <a:latin typeface="Consolas"/>
                <a:ea typeface="Consolas"/>
                <a:cs typeface="Consolas"/>
                <a:sym typeface="Consolas"/>
              </a:rPr>
              <a:t>.</a:t>
            </a:r>
            <a:r>
              <a:rPr lang="en-US" sz="1250">
                <a:latin typeface="Consolas"/>
                <a:ea typeface="Consolas"/>
                <a:cs typeface="Consolas"/>
                <a:sym typeface="Consolas"/>
              </a:rPr>
              <a:t>artistId albumArtistId</a:t>
            </a:r>
            <a:r>
              <a:rPr lang="en-US" sz="1250">
                <a:solidFill>
                  <a:srgbClr val="808080"/>
                </a:solidFill>
                <a:latin typeface="Consolas"/>
                <a:ea typeface="Consolas"/>
                <a:cs typeface="Consolas"/>
                <a:sym typeface="Consolas"/>
              </a:rPr>
              <a:t>,</a:t>
            </a:r>
            <a:r>
              <a:rPr lang="en-US" sz="1250">
                <a:latin typeface="Consolas"/>
                <a:ea typeface="Consolas"/>
                <a:cs typeface="Consolas"/>
                <a:sym typeface="Consolas"/>
              </a:rPr>
              <a:t> [Album]</a:t>
            </a:r>
            <a:r>
              <a:rPr lang="en-US" sz="1250">
                <a:solidFill>
                  <a:srgbClr val="808080"/>
                </a:solidFill>
                <a:latin typeface="Consolas"/>
                <a:ea typeface="Consolas"/>
                <a:cs typeface="Consolas"/>
                <a:sym typeface="Consolas"/>
              </a:rPr>
              <a:t>.</a:t>
            </a:r>
            <a:r>
              <a:rPr lang="en-US" sz="1250">
                <a:latin typeface="Consolas"/>
                <a:ea typeface="Consolas"/>
                <a:cs typeface="Consolas"/>
                <a:sym typeface="Consolas"/>
              </a:rPr>
              <a:t>genreId albumGenreId</a:t>
            </a:r>
            <a:endParaRPr sz="1250">
              <a:latin typeface="Consolas"/>
              <a:ea typeface="Consolas"/>
              <a:cs typeface="Consolas"/>
              <a:sym typeface="Consolas"/>
            </a:endParaRPr>
          </a:p>
          <a:p>
            <a:pPr indent="0" lvl="0" marL="0" rtl="0" algn="l">
              <a:spcBef>
                <a:spcPts val="0"/>
              </a:spcBef>
              <a:spcAft>
                <a:spcPts val="0"/>
              </a:spcAft>
              <a:buNone/>
            </a:pPr>
            <a:r>
              <a:rPr lang="en-US" sz="1250">
                <a:latin typeface="Consolas"/>
                <a:ea typeface="Consolas"/>
                <a:cs typeface="Consolas"/>
                <a:sym typeface="Consolas"/>
              </a:rPr>
              <a:t>			</a:t>
            </a:r>
            <a:r>
              <a:rPr lang="en-US" sz="1250">
                <a:solidFill>
                  <a:srgbClr val="0000FF"/>
                </a:solidFill>
                <a:latin typeface="Consolas"/>
                <a:ea typeface="Consolas"/>
                <a:cs typeface="Consolas"/>
                <a:sym typeface="Consolas"/>
              </a:rPr>
              <a:t>FROM</a:t>
            </a:r>
            <a:endParaRPr sz="1250">
              <a:latin typeface="Consolas"/>
              <a:ea typeface="Consolas"/>
              <a:cs typeface="Consolas"/>
              <a:sym typeface="Consolas"/>
            </a:endParaRPr>
          </a:p>
          <a:p>
            <a:pPr indent="0" lvl="0" marL="0" rtl="0" algn="l">
              <a:spcBef>
                <a:spcPts val="0"/>
              </a:spcBef>
              <a:spcAft>
                <a:spcPts val="0"/>
              </a:spcAft>
              <a:buNone/>
            </a:pPr>
            <a:r>
              <a:rPr lang="en-US" sz="1250">
                <a:latin typeface="Consolas"/>
                <a:ea typeface="Consolas"/>
                <a:cs typeface="Consolas"/>
                <a:sym typeface="Consolas"/>
              </a:rPr>
              <a:t>				[PlaylistTrack] </a:t>
            </a:r>
            <a:r>
              <a:rPr lang="en-US" sz="1250">
                <a:solidFill>
                  <a:srgbClr val="808080"/>
                </a:solidFill>
                <a:latin typeface="Consolas"/>
                <a:ea typeface="Consolas"/>
                <a:cs typeface="Consolas"/>
                <a:sym typeface="Consolas"/>
              </a:rPr>
              <a:t>JOIN</a:t>
            </a:r>
            <a:r>
              <a:rPr lang="en-US" sz="1250">
                <a:latin typeface="Consolas"/>
                <a:ea typeface="Consolas"/>
                <a:cs typeface="Consolas"/>
                <a:sym typeface="Consolas"/>
              </a:rPr>
              <a:t> [Track] </a:t>
            </a:r>
            <a:r>
              <a:rPr lang="en-US" sz="1250">
                <a:solidFill>
                  <a:srgbClr val="0000FF"/>
                </a:solidFill>
                <a:latin typeface="Consolas"/>
                <a:ea typeface="Consolas"/>
                <a:cs typeface="Consolas"/>
                <a:sym typeface="Consolas"/>
              </a:rPr>
              <a:t>ON</a:t>
            </a:r>
            <a:r>
              <a:rPr lang="en-US" sz="1250">
                <a:latin typeface="Consolas"/>
                <a:ea typeface="Consolas"/>
                <a:cs typeface="Consolas"/>
                <a:sym typeface="Consolas"/>
              </a:rPr>
              <a:t> [PlaylistTrack]</a:t>
            </a:r>
            <a:r>
              <a:rPr lang="en-US" sz="1250">
                <a:solidFill>
                  <a:srgbClr val="808080"/>
                </a:solidFill>
                <a:latin typeface="Consolas"/>
                <a:ea typeface="Consolas"/>
                <a:cs typeface="Consolas"/>
                <a:sym typeface="Consolas"/>
              </a:rPr>
              <a:t>.</a:t>
            </a:r>
            <a:r>
              <a:rPr lang="en-US" sz="1250">
                <a:latin typeface="Consolas"/>
                <a:ea typeface="Consolas"/>
                <a:cs typeface="Consolas"/>
                <a:sym typeface="Consolas"/>
              </a:rPr>
              <a:t>trackId </a:t>
            </a:r>
            <a:r>
              <a:rPr lang="en-US" sz="1250">
                <a:solidFill>
                  <a:srgbClr val="808080"/>
                </a:solidFill>
                <a:latin typeface="Consolas"/>
                <a:ea typeface="Consolas"/>
                <a:cs typeface="Consolas"/>
                <a:sym typeface="Consolas"/>
              </a:rPr>
              <a:t>=</a:t>
            </a:r>
            <a:r>
              <a:rPr lang="en-US" sz="1250">
                <a:latin typeface="Consolas"/>
                <a:ea typeface="Consolas"/>
                <a:cs typeface="Consolas"/>
                <a:sym typeface="Consolas"/>
              </a:rPr>
              <a:t> [Track]</a:t>
            </a:r>
            <a:r>
              <a:rPr lang="en-US" sz="1250">
                <a:solidFill>
                  <a:srgbClr val="808080"/>
                </a:solidFill>
                <a:latin typeface="Consolas"/>
                <a:ea typeface="Consolas"/>
                <a:cs typeface="Consolas"/>
                <a:sym typeface="Consolas"/>
              </a:rPr>
              <a:t>.</a:t>
            </a:r>
            <a:r>
              <a:rPr lang="en-US" sz="1250">
                <a:latin typeface="Consolas"/>
                <a:ea typeface="Consolas"/>
                <a:cs typeface="Consolas"/>
                <a:sym typeface="Consolas"/>
              </a:rPr>
              <a:t>trackId</a:t>
            </a:r>
            <a:endParaRPr sz="1250">
              <a:latin typeface="Consolas"/>
              <a:ea typeface="Consolas"/>
              <a:cs typeface="Consolas"/>
              <a:sym typeface="Consolas"/>
            </a:endParaRPr>
          </a:p>
          <a:p>
            <a:pPr indent="0" lvl="0" marL="0" rtl="0" algn="l">
              <a:spcBef>
                <a:spcPts val="0"/>
              </a:spcBef>
              <a:spcAft>
                <a:spcPts val="0"/>
              </a:spcAft>
              <a:buNone/>
            </a:pPr>
            <a:r>
              <a:rPr lang="en-US" sz="1250">
                <a:latin typeface="Consolas"/>
                <a:ea typeface="Consolas"/>
                <a:cs typeface="Consolas"/>
                <a:sym typeface="Consolas"/>
              </a:rPr>
              <a:t>								</a:t>
            </a:r>
            <a:r>
              <a:rPr lang="en-US" sz="1250">
                <a:solidFill>
                  <a:srgbClr val="808080"/>
                </a:solidFill>
                <a:latin typeface="Consolas"/>
                <a:ea typeface="Consolas"/>
                <a:cs typeface="Consolas"/>
                <a:sym typeface="Consolas"/>
              </a:rPr>
              <a:t>JOIN</a:t>
            </a:r>
            <a:r>
              <a:rPr lang="en-US" sz="1250">
                <a:latin typeface="Consolas"/>
                <a:ea typeface="Consolas"/>
                <a:cs typeface="Consolas"/>
                <a:sym typeface="Consolas"/>
              </a:rPr>
              <a:t> [Album] </a:t>
            </a:r>
            <a:r>
              <a:rPr lang="en-US" sz="1250">
                <a:solidFill>
                  <a:srgbClr val="0000FF"/>
                </a:solidFill>
                <a:latin typeface="Consolas"/>
                <a:ea typeface="Consolas"/>
                <a:cs typeface="Consolas"/>
                <a:sym typeface="Consolas"/>
              </a:rPr>
              <a:t>ON</a:t>
            </a:r>
            <a:r>
              <a:rPr lang="en-US" sz="1250">
                <a:latin typeface="Consolas"/>
                <a:ea typeface="Consolas"/>
                <a:cs typeface="Consolas"/>
                <a:sym typeface="Consolas"/>
              </a:rPr>
              <a:t> [Track]</a:t>
            </a:r>
            <a:r>
              <a:rPr lang="en-US" sz="1250">
                <a:solidFill>
                  <a:srgbClr val="808080"/>
                </a:solidFill>
                <a:latin typeface="Consolas"/>
                <a:ea typeface="Consolas"/>
                <a:cs typeface="Consolas"/>
                <a:sym typeface="Consolas"/>
              </a:rPr>
              <a:t>.</a:t>
            </a:r>
            <a:r>
              <a:rPr lang="en-US" sz="1250">
                <a:latin typeface="Consolas"/>
                <a:ea typeface="Consolas"/>
                <a:cs typeface="Consolas"/>
                <a:sym typeface="Consolas"/>
              </a:rPr>
              <a:t>albumId </a:t>
            </a:r>
            <a:r>
              <a:rPr lang="en-US" sz="1250">
                <a:solidFill>
                  <a:srgbClr val="808080"/>
                </a:solidFill>
                <a:latin typeface="Consolas"/>
                <a:ea typeface="Consolas"/>
                <a:cs typeface="Consolas"/>
                <a:sym typeface="Consolas"/>
              </a:rPr>
              <a:t>=</a:t>
            </a:r>
            <a:r>
              <a:rPr lang="en-US" sz="1250">
                <a:latin typeface="Consolas"/>
                <a:ea typeface="Consolas"/>
                <a:cs typeface="Consolas"/>
                <a:sym typeface="Consolas"/>
              </a:rPr>
              <a:t> [Album]</a:t>
            </a:r>
            <a:r>
              <a:rPr lang="en-US" sz="1250">
                <a:solidFill>
                  <a:srgbClr val="808080"/>
                </a:solidFill>
                <a:latin typeface="Consolas"/>
                <a:ea typeface="Consolas"/>
                <a:cs typeface="Consolas"/>
                <a:sym typeface="Consolas"/>
              </a:rPr>
              <a:t>.</a:t>
            </a:r>
            <a:r>
              <a:rPr lang="en-US" sz="1250">
                <a:latin typeface="Consolas"/>
                <a:ea typeface="Consolas"/>
                <a:cs typeface="Consolas"/>
                <a:sym typeface="Consolas"/>
              </a:rPr>
              <a:t>albumId</a:t>
            </a:r>
            <a:endParaRPr sz="1250">
              <a:latin typeface="Consolas"/>
              <a:ea typeface="Consolas"/>
              <a:cs typeface="Consolas"/>
              <a:sym typeface="Consolas"/>
            </a:endParaRPr>
          </a:p>
          <a:p>
            <a:pPr indent="0" lvl="0" marL="0" rtl="0" algn="l">
              <a:spcBef>
                <a:spcPts val="0"/>
              </a:spcBef>
              <a:spcAft>
                <a:spcPts val="0"/>
              </a:spcAft>
              <a:buNone/>
            </a:pPr>
            <a:r>
              <a:rPr lang="en-US" sz="1250">
                <a:latin typeface="Consolas"/>
                <a:ea typeface="Consolas"/>
                <a:cs typeface="Consolas"/>
                <a:sym typeface="Consolas"/>
              </a:rPr>
              <a:t>								</a:t>
            </a:r>
            <a:r>
              <a:rPr lang="en-US" sz="1250">
                <a:solidFill>
                  <a:srgbClr val="808080"/>
                </a:solidFill>
                <a:latin typeface="Consolas"/>
                <a:ea typeface="Consolas"/>
                <a:cs typeface="Consolas"/>
                <a:sym typeface="Consolas"/>
              </a:rPr>
              <a:t>JOIN</a:t>
            </a:r>
            <a:r>
              <a:rPr lang="en-US" sz="1250">
                <a:latin typeface="Consolas"/>
                <a:ea typeface="Consolas"/>
                <a:cs typeface="Consolas"/>
                <a:sym typeface="Consolas"/>
              </a:rPr>
              <a:t> [Genre] </a:t>
            </a:r>
            <a:r>
              <a:rPr lang="en-US" sz="1250">
                <a:solidFill>
                  <a:srgbClr val="0000FF"/>
                </a:solidFill>
                <a:latin typeface="Consolas"/>
                <a:ea typeface="Consolas"/>
                <a:cs typeface="Consolas"/>
                <a:sym typeface="Consolas"/>
              </a:rPr>
              <a:t>ON</a:t>
            </a:r>
            <a:r>
              <a:rPr lang="en-US" sz="1250">
                <a:latin typeface="Consolas"/>
                <a:ea typeface="Consolas"/>
                <a:cs typeface="Consolas"/>
                <a:sym typeface="Consolas"/>
              </a:rPr>
              <a:t> [Album]</a:t>
            </a:r>
            <a:r>
              <a:rPr lang="en-US" sz="1250">
                <a:solidFill>
                  <a:srgbClr val="808080"/>
                </a:solidFill>
                <a:latin typeface="Consolas"/>
                <a:ea typeface="Consolas"/>
                <a:cs typeface="Consolas"/>
                <a:sym typeface="Consolas"/>
              </a:rPr>
              <a:t>.</a:t>
            </a:r>
            <a:r>
              <a:rPr lang="en-US" sz="1250">
                <a:latin typeface="Consolas"/>
                <a:ea typeface="Consolas"/>
                <a:cs typeface="Consolas"/>
                <a:sym typeface="Consolas"/>
              </a:rPr>
              <a:t>genreId </a:t>
            </a:r>
            <a:r>
              <a:rPr lang="en-US" sz="1250">
                <a:solidFill>
                  <a:srgbClr val="808080"/>
                </a:solidFill>
                <a:latin typeface="Consolas"/>
                <a:ea typeface="Consolas"/>
                <a:cs typeface="Consolas"/>
                <a:sym typeface="Consolas"/>
              </a:rPr>
              <a:t>=</a:t>
            </a:r>
            <a:r>
              <a:rPr lang="en-US" sz="1250">
                <a:latin typeface="Consolas"/>
                <a:ea typeface="Consolas"/>
                <a:cs typeface="Consolas"/>
                <a:sym typeface="Consolas"/>
              </a:rPr>
              <a:t> [Genre]</a:t>
            </a:r>
            <a:r>
              <a:rPr lang="en-US" sz="1250">
                <a:solidFill>
                  <a:srgbClr val="808080"/>
                </a:solidFill>
                <a:latin typeface="Consolas"/>
                <a:ea typeface="Consolas"/>
                <a:cs typeface="Consolas"/>
                <a:sym typeface="Consolas"/>
              </a:rPr>
              <a:t>.</a:t>
            </a:r>
            <a:r>
              <a:rPr lang="en-US" sz="1250">
                <a:latin typeface="Consolas"/>
                <a:ea typeface="Consolas"/>
                <a:cs typeface="Consolas"/>
                <a:sym typeface="Consolas"/>
              </a:rPr>
              <a:t>genreId</a:t>
            </a:r>
            <a:endParaRPr sz="1250">
              <a:latin typeface="Consolas"/>
              <a:ea typeface="Consolas"/>
              <a:cs typeface="Consolas"/>
              <a:sym typeface="Consolas"/>
            </a:endParaRPr>
          </a:p>
          <a:p>
            <a:pPr indent="0" lvl="0" marL="0" rtl="0" algn="l">
              <a:spcBef>
                <a:spcPts val="0"/>
              </a:spcBef>
              <a:spcAft>
                <a:spcPts val="0"/>
              </a:spcAft>
              <a:buNone/>
            </a:pPr>
            <a:r>
              <a:rPr lang="en-US" sz="1250">
                <a:latin typeface="Consolas"/>
                <a:ea typeface="Consolas"/>
                <a:cs typeface="Consolas"/>
                <a:sym typeface="Consolas"/>
              </a:rPr>
              <a:t>			</a:t>
            </a:r>
            <a:r>
              <a:rPr lang="en-US" sz="1250">
                <a:solidFill>
                  <a:srgbClr val="0000FF"/>
                </a:solidFill>
                <a:latin typeface="Consolas"/>
                <a:ea typeface="Consolas"/>
                <a:cs typeface="Consolas"/>
                <a:sym typeface="Consolas"/>
              </a:rPr>
              <a:t>WHERE</a:t>
            </a:r>
            <a:endParaRPr sz="1250">
              <a:latin typeface="Consolas"/>
              <a:ea typeface="Consolas"/>
              <a:cs typeface="Consolas"/>
              <a:sym typeface="Consolas"/>
            </a:endParaRPr>
          </a:p>
          <a:p>
            <a:pPr indent="0" lvl="0" marL="0" rtl="0" algn="l">
              <a:spcBef>
                <a:spcPts val="0"/>
              </a:spcBef>
              <a:spcAft>
                <a:spcPts val="0"/>
              </a:spcAft>
              <a:buNone/>
            </a:pPr>
            <a:r>
              <a:rPr lang="en-US" sz="1250">
                <a:latin typeface="Consolas"/>
                <a:ea typeface="Consolas"/>
                <a:cs typeface="Consolas"/>
                <a:sym typeface="Consolas"/>
              </a:rPr>
              <a:t>				[PlaylistTrack]</a:t>
            </a:r>
            <a:r>
              <a:rPr lang="en-US" sz="1250">
                <a:solidFill>
                  <a:srgbClr val="808080"/>
                </a:solidFill>
                <a:latin typeface="Consolas"/>
                <a:ea typeface="Consolas"/>
                <a:cs typeface="Consolas"/>
                <a:sym typeface="Consolas"/>
              </a:rPr>
              <a:t>.</a:t>
            </a:r>
            <a:r>
              <a:rPr lang="en-US" sz="1250">
                <a:latin typeface="Consolas"/>
                <a:ea typeface="Consolas"/>
                <a:cs typeface="Consolas"/>
                <a:sym typeface="Consolas"/>
              </a:rPr>
              <a:t>playlistId </a:t>
            </a:r>
            <a:r>
              <a:rPr lang="en-US" sz="1250">
                <a:solidFill>
                  <a:srgbClr val="808080"/>
                </a:solidFill>
                <a:latin typeface="Consolas"/>
                <a:ea typeface="Consolas"/>
                <a:cs typeface="Consolas"/>
                <a:sym typeface="Consolas"/>
              </a:rPr>
              <a:t>=</a:t>
            </a:r>
            <a:r>
              <a:rPr lang="en-US" sz="1250">
                <a:latin typeface="Consolas"/>
                <a:ea typeface="Consolas"/>
                <a:cs typeface="Consolas"/>
                <a:sym typeface="Consolas"/>
              </a:rPr>
              <a:t> @playlistId</a:t>
            </a:r>
            <a:endParaRPr sz="1250">
              <a:latin typeface="Consolas"/>
              <a:ea typeface="Consolas"/>
              <a:cs typeface="Consolas"/>
              <a:sym typeface="Consolas"/>
            </a:endParaRPr>
          </a:p>
          <a:p>
            <a:pPr indent="0" lvl="0" marL="0" rtl="0" algn="l">
              <a:spcBef>
                <a:spcPts val="0"/>
              </a:spcBef>
              <a:spcAft>
                <a:spcPts val="0"/>
              </a:spcAft>
              <a:buNone/>
            </a:pPr>
            <a:r>
              <a:rPr lang="en-US" sz="1250">
                <a:latin typeface="Consolas"/>
                <a:ea typeface="Consolas"/>
                <a:cs typeface="Consolas"/>
                <a:sym typeface="Consolas"/>
              </a:rPr>
              <a:t>		</a:t>
            </a:r>
            <a:r>
              <a:rPr lang="en-US" sz="1250">
                <a:solidFill>
                  <a:srgbClr val="808080"/>
                </a:solidFill>
                <a:latin typeface="Consolas"/>
                <a:ea typeface="Consolas"/>
                <a:cs typeface="Consolas"/>
                <a:sym typeface="Consolas"/>
              </a:rPr>
              <a:t>)</a:t>
            </a:r>
            <a:endParaRPr sz="1250">
              <a:latin typeface="Consolas"/>
              <a:ea typeface="Consolas"/>
              <a:cs typeface="Consolas"/>
              <a:sym typeface="Consolas"/>
            </a:endParaRPr>
          </a:p>
          <a:p>
            <a:pPr indent="0" lvl="0" marL="0" rtl="0" algn="l">
              <a:spcBef>
                <a:spcPts val="0"/>
              </a:spcBef>
              <a:spcAft>
                <a:spcPts val="0"/>
              </a:spcAft>
              <a:buNone/>
            </a:pPr>
            <a:r>
              <a:rPr lang="en-US" sz="1250">
                <a:latin typeface="Consolas"/>
                <a:ea typeface="Consolas"/>
                <a:cs typeface="Consolas"/>
                <a:sym typeface="Consolas"/>
              </a:rPr>
              <a:t>		</a:t>
            </a:r>
            <a:r>
              <a:rPr lang="en-US" sz="1250">
                <a:solidFill>
                  <a:srgbClr val="0000FF"/>
                </a:solidFill>
                <a:latin typeface="Consolas"/>
                <a:ea typeface="Consolas"/>
                <a:cs typeface="Consolas"/>
                <a:sym typeface="Consolas"/>
              </a:rPr>
              <a:t>SELECT</a:t>
            </a:r>
            <a:endParaRPr sz="1250">
              <a:latin typeface="Consolas"/>
              <a:ea typeface="Consolas"/>
              <a:cs typeface="Consolas"/>
              <a:sym typeface="Consolas"/>
            </a:endParaRPr>
          </a:p>
          <a:p>
            <a:pPr indent="0" lvl="0" marL="0" rtl="0" algn="l">
              <a:spcBef>
                <a:spcPts val="0"/>
              </a:spcBef>
              <a:spcAft>
                <a:spcPts val="0"/>
              </a:spcAft>
              <a:buNone/>
            </a:pPr>
            <a:r>
              <a:rPr lang="en-US" sz="1250">
                <a:latin typeface="Consolas"/>
                <a:ea typeface="Consolas"/>
                <a:cs typeface="Consolas"/>
                <a:sym typeface="Consolas"/>
              </a:rPr>
              <a:t>			[FullTrackMetadata]</a:t>
            </a:r>
            <a:r>
              <a:rPr lang="en-US" sz="1250">
                <a:solidFill>
                  <a:srgbClr val="808080"/>
                </a:solidFill>
                <a:latin typeface="Consolas"/>
                <a:ea typeface="Consolas"/>
                <a:cs typeface="Consolas"/>
                <a:sym typeface="Consolas"/>
              </a:rPr>
              <a:t>.</a:t>
            </a:r>
            <a:r>
              <a:rPr lang="en-US" sz="1250">
                <a:latin typeface="Consolas"/>
                <a:ea typeface="Consolas"/>
                <a:cs typeface="Consolas"/>
                <a:sym typeface="Consolas"/>
              </a:rPr>
              <a:t>trackId</a:t>
            </a:r>
            <a:endParaRPr sz="1250">
              <a:latin typeface="Consolas"/>
              <a:ea typeface="Consolas"/>
              <a:cs typeface="Consolas"/>
              <a:sym typeface="Consolas"/>
            </a:endParaRPr>
          </a:p>
          <a:p>
            <a:pPr indent="0" lvl="0" marL="0" rtl="0" algn="l">
              <a:spcBef>
                <a:spcPts val="0"/>
              </a:spcBef>
              <a:spcAft>
                <a:spcPts val="0"/>
              </a:spcAft>
              <a:buNone/>
            </a:pPr>
            <a:r>
              <a:rPr lang="en-US" sz="1250">
                <a:latin typeface="Consolas"/>
                <a:ea typeface="Consolas"/>
                <a:cs typeface="Consolas"/>
                <a:sym typeface="Consolas"/>
              </a:rPr>
              <a:t>		</a:t>
            </a:r>
            <a:r>
              <a:rPr lang="en-US" sz="1250">
                <a:solidFill>
                  <a:srgbClr val="0000FF"/>
                </a:solidFill>
                <a:latin typeface="Consolas"/>
                <a:ea typeface="Consolas"/>
                <a:cs typeface="Consolas"/>
                <a:sym typeface="Consolas"/>
              </a:rPr>
              <a:t>FROM</a:t>
            </a:r>
            <a:endParaRPr sz="1250">
              <a:latin typeface="Consolas"/>
              <a:ea typeface="Consolas"/>
              <a:cs typeface="Consolas"/>
              <a:sym typeface="Consolas"/>
            </a:endParaRPr>
          </a:p>
          <a:p>
            <a:pPr indent="0" lvl="0" marL="0" rtl="0" algn="l">
              <a:spcBef>
                <a:spcPts val="0"/>
              </a:spcBef>
              <a:spcAft>
                <a:spcPts val="0"/>
              </a:spcAft>
              <a:buNone/>
            </a:pPr>
            <a:r>
              <a:rPr lang="en-US" sz="1250">
                <a:latin typeface="Consolas"/>
                <a:ea typeface="Consolas"/>
                <a:cs typeface="Consolas"/>
                <a:sym typeface="Consolas"/>
              </a:rPr>
              <a:t>			[tracks] </a:t>
            </a:r>
            <a:r>
              <a:rPr lang="en-US" sz="1250">
                <a:solidFill>
                  <a:srgbClr val="808080"/>
                </a:solidFill>
                <a:latin typeface="Consolas"/>
                <a:ea typeface="Consolas"/>
                <a:cs typeface="Consolas"/>
                <a:sym typeface="Consolas"/>
              </a:rPr>
              <a:t>LEFT</a:t>
            </a:r>
            <a:r>
              <a:rPr lang="en-US" sz="1250">
                <a:latin typeface="Consolas"/>
                <a:ea typeface="Consolas"/>
                <a:cs typeface="Consolas"/>
                <a:sym typeface="Consolas"/>
              </a:rPr>
              <a:t> </a:t>
            </a:r>
            <a:r>
              <a:rPr lang="en-US" sz="1250">
                <a:solidFill>
                  <a:srgbClr val="808080"/>
                </a:solidFill>
                <a:latin typeface="Consolas"/>
                <a:ea typeface="Consolas"/>
                <a:cs typeface="Consolas"/>
                <a:sym typeface="Consolas"/>
              </a:rPr>
              <a:t>JOIN</a:t>
            </a:r>
            <a:r>
              <a:rPr lang="en-US" sz="1250">
                <a:latin typeface="Consolas"/>
                <a:ea typeface="Consolas"/>
                <a:cs typeface="Consolas"/>
                <a:sym typeface="Consolas"/>
              </a:rPr>
              <a:t> [FullTrackMetadata]</a:t>
            </a:r>
            <a:endParaRPr sz="1250">
              <a:latin typeface="Consolas"/>
              <a:ea typeface="Consolas"/>
              <a:cs typeface="Consolas"/>
              <a:sym typeface="Consolas"/>
            </a:endParaRPr>
          </a:p>
          <a:p>
            <a:pPr indent="0" lvl="0" marL="0" rtl="0" algn="l">
              <a:spcBef>
                <a:spcPts val="0"/>
              </a:spcBef>
              <a:spcAft>
                <a:spcPts val="0"/>
              </a:spcAft>
              <a:buNone/>
            </a:pPr>
            <a:r>
              <a:rPr lang="en-US" sz="1250">
                <a:latin typeface="Consolas"/>
                <a:ea typeface="Consolas"/>
                <a:cs typeface="Consolas"/>
                <a:sym typeface="Consolas"/>
              </a:rPr>
              <a:t>				</a:t>
            </a:r>
            <a:r>
              <a:rPr lang="en-US" sz="1250">
                <a:solidFill>
                  <a:srgbClr val="0000FF"/>
                </a:solidFill>
                <a:latin typeface="Consolas"/>
                <a:ea typeface="Consolas"/>
                <a:cs typeface="Consolas"/>
                <a:sym typeface="Consolas"/>
              </a:rPr>
              <a:t>ON</a:t>
            </a:r>
            <a:r>
              <a:rPr lang="en-US" sz="1250">
                <a:latin typeface="Consolas"/>
                <a:ea typeface="Consolas"/>
                <a:cs typeface="Consolas"/>
                <a:sym typeface="Consolas"/>
              </a:rPr>
              <a:t> [FullTrackMetadata]</a:t>
            </a:r>
            <a:r>
              <a:rPr lang="en-US" sz="1250">
                <a:solidFill>
                  <a:srgbClr val="808080"/>
                </a:solidFill>
                <a:latin typeface="Consolas"/>
                <a:ea typeface="Consolas"/>
                <a:cs typeface="Consolas"/>
                <a:sym typeface="Consolas"/>
              </a:rPr>
              <a:t>.</a:t>
            </a:r>
            <a:r>
              <a:rPr lang="en-US" sz="1250">
                <a:latin typeface="Consolas"/>
                <a:ea typeface="Consolas"/>
                <a:cs typeface="Consolas"/>
                <a:sym typeface="Consolas"/>
              </a:rPr>
              <a:t>trackId </a:t>
            </a:r>
            <a:r>
              <a:rPr lang="en-US" sz="1250">
                <a:solidFill>
                  <a:srgbClr val="808080"/>
                </a:solidFill>
                <a:latin typeface="Consolas"/>
                <a:ea typeface="Consolas"/>
                <a:cs typeface="Consolas"/>
                <a:sym typeface="Consolas"/>
              </a:rPr>
              <a:t>!=</a:t>
            </a:r>
            <a:r>
              <a:rPr lang="en-US" sz="1250">
                <a:latin typeface="Consolas"/>
                <a:ea typeface="Consolas"/>
                <a:cs typeface="Consolas"/>
                <a:sym typeface="Consolas"/>
              </a:rPr>
              <a:t> [tracks]</a:t>
            </a:r>
            <a:r>
              <a:rPr lang="en-US" sz="1250">
                <a:solidFill>
                  <a:srgbClr val="808080"/>
                </a:solidFill>
                <a:latin typeface="Consolas"/>
                <a:ea typeface="Consolas"/>
                <a:cs typeface="Consolas"/>
                <a:sym typeface="Consolas"/>
              </a:rPr>
              <a:t>.</a:t>
            </a:r>
            <a:r>
              <a:rPr lang="en-US" sz="1250">
                <a:latin typeface="Consolas"/>
                <a:ea typeface="Consolas"/>
                <a:cs typeface="Consolas"/>
                <a:sym typeface="Consolas"/>
              </a:rPr>
              <a:t>trackId </a:t>
            </a:r>
            <a:r>
              <a:rPr lang="en-US" sz="1250">
                <a:solidFill>
                  <a:srgbClr val="808080"/>
                </a:solidFill>
                <a:latin typeface="Consolas"/>
                <a:ea typeface="Consolas"/>
                <a:cs typeface="Consolas"/>
                <a:sym typeface="Consolas"/>
              </a:rPr>
              <a:t>AND</a:t>
            </a:r>
            <a:r>
              <a:rPr lang="en-US" sz="1250">
                <a:solidFill>
                  <a:srgbClr val="0000FF"/>
                </a:solidFill>
                <a:latin typeface="Consolas"/>
                <a:ea typeface="Consolas"/>
                <a:cs typeface="Consolas"/>
                <a:sym typeface="Consolas"/>
              </a:rPr>
              <a:t> </a:t>
            </a:r>
            <a:r>
              <a:rPr lang="en-US" sz="1250">
                <a:solidFill>
                  <a:srgbClr val="808080"/>
                </a:solidFill>
                <a:latin typeface="Consolas"/>
                <a:ea typeface="Consolas"/>
                <a:cs typeface="Consolas"/>
                <a:sym typeface="Consolas"/>
              </a:rPr>
              <a:t>(</a:t>
            </a:r>
            <a:endParaRPr sz="1250">
              <a:latin typeface="Consolas"/>
              <a:ea typeface="Consolas"/>
              <a:cs typeface="Consolas"/>
              <a:sym typeface="Consolas"/>
            </a:endParaRPr>
          </a:p>
          <a:p>
            <a:pPr indent="0" lvl="0" marL="0" rtl="0" algn="l">
              <a:spcBef>
                <a:spcPts val="0"/>
              </a:spcBef>
              <a:spcAft>
                <a:spcPts val="0"/>
              </a:spcAft>
              <a:buNone/>
            </a:pPr>
            <a:r>
              <a:rPr lang="en-US" sz="1250">
                <a:latin typeface="Consolas"/>
                <a:ea typeface="Consolas"/>
                <a:cs typeface="Consolas"/>
                <a:sym typeface="Consolas"/>
              </a:rPr>
              <a:t>					   [FullTrackMetadata]</a:t>
            </a:r>
            <a:r>
              <a:rPr lang="en-US" sz="1250">
                <a:solidFill>
                  <a:srgbClr val="808080"/>
                </a:solidFill>
                <a:latin typeface="Consolas"/>
                <a:ea typeface="Consolas"/>
                <a:cs typeface="Consolas"/>
                <a:sym typeface="Consolas"/>
              </a:rPr>
              <a:t>.</a:t>
            </a:r>
            <a:r>
              <a:rPr lang="en-US" sz="1250">
                <a:latin typeface="Consolas"/>
                <a:ea typeface="Consolas"/>
                <a:cs typeface="Consolas"/>
                <a:sym typeface="Consolas"/>
              </a:rPr>
              <a:t>artistId </a:t>
            </a:r>
            <a:r>
              <a:rPr lang="en-US" sz="1250">
                <a:solidFill>
                  <a:srgbClr val="808080"/>
                </a:solidFill>
                <a:latin typeface="Consolas"/>
                <a:ea typeface="Consolas"/>
                <a:cs typeface="Consolas"/>
                <a:sym typeface="Consolas"/>
              </a:rPr>
              <a:t>=</a:t>
            </a:r>
            <a:r>
              <a:rPr lang="en-US" sz="1250">
                <a:latin typeface="Consolas"/>
                <a:ea typeface="Consolas"/>
                <a:cs typeface="Consolas"/>
                <a:sym typeface="Consolas"/>
              </a:rPr>
              <a:t> [tracks]</a:t>
            </a:r>
            <a:r>
              <a:rPr lang="en-US" sz="1250">
                <a:solidFill>
                  <a:srgbClr val="808080"/>
                </a:solidFill>
                <a:latin typeface="Consolas"/>
                <a:ea typeface="Consolas"/>
                <a:cs typeface="Consolas"/>
                <a:sym typeface="Consolas"/>
              </a:rPr>
              <a:t>.</a:t>
            </a:r>
            <a:r>
              <a:rPr lang="en-US" sz="1250">
                <a:latin typeface="Consolas"/>
                <a:ea typeface="Consolas"/>
                <a:cs typeface="Consolas"/>
                <a:sym typeface="Consolas"/>
              </a:rPr>
              <a:t>artistId</a:t>
            </a:r>
            <a:endParaRPr sz="1250">
              <a:latin typeface="Consolas"/>
              <a:ea typeface="Consolas"/>
              <a:cs typeface="Consolas"/>
              <a:sym typeface="Consolas"/>
            </a:endParaRPr>
          </a:p>
          <a:p>
            <a:pPr indent="0" lvl="0" marL="0" rtl="0" algn="l">
              <a:spcBef>
                <a:spcPts val="0"/>
              </a:spcBef>
              <a:spcAft>
                <a:spcPts val="0"/>
              </a:spcAft>
              <a:buNone/>
            </a:pPr>
            <a:r>
              <a:rPr lang="en-US" sz="1250">
                <a:latin typeface="Consolas"/>
                <a:ea typeface="Consolas"/>
                <a:cs typeface="Consolas"/>
                <a:sym typeface="Consolas"/>
              </a:rPr>
              <a:t>					</a:t>
            </a:r>
            <a:r>
              <a:rPr lang="en-US" sz="1250">
                <a:solidFill>
                  <a:srgbClr val="808080"/>
                </a:solidFill>
                <a:latin typeface="Consolas"/>
                <a:ea typeface="Consolas"/>
                <a:cs typeface="Consolas"/>
                <a:sym typeface="Consolas"/>
              </a:rPr>
              <a:t>OR</a:t>
            </a:r>
            <a:r>
              <a:rPr lang="en-US" sz="1250">
                <a:latin typeface="Consolas"/>
                <a:ea typeface="Consolas"/>
                <a:cs typeface="Consolas"/>
                <a:sym typeface="Consolas"/>
              </a:rPr>
              <a:t> [FullTrackMetadata]</a:t>
            </a:r>
            <a:r>
              <a:rPr lang="en-US" sz="1250">
                <a:solidFill>
                  <a:srgbClr val="808080"/>
                </a:solidFill>
                <a:latin typeface="Consolas"/>
                <a:ea typeface="Consolas"/>
                <a:cs typeface="Consolas"/>
                <a:sym typeface="Consolas"/>
              </a:rPr>
              <a:t>.</a:t>
            </a:r>
            <a:r>
              <a:rPr lang="en-US" sz="1250">
                <a:latin typeface="Consolas"/>
                <a:ea typeface="Consolas"/>
                <a:cs typeface="Consolas"/>
                <a:sym typeface="Consolas"/>
              </a:rPr>
              <a:t>albumGenreId </a:t>
            </a:r>
            <a:r>
              <a:rPr lang="en-US" sz="1250">
                <a:solidFill>
                  <a:srgbClr val="808080"/>
                </a:solidFill>
                <a:latin typeface="Consolas"/>
                <a:ea typeface="Consolas"/>
                <a:cs typeface="Consolas"/>
                <a:sym typeface="Consolas"/>
              </a:rPr>
              <a:t>=</a:t>
            </a:r>
            <a:r>
              <a:rPr lang="en-US" sz="1250">
                <a:latin typeface="Consolas"/>
                <a:ea typeface="Consolas"/>
                <a:cs typeface="Consolas"/>
                <a:sym typeface="Consolas"/>
              </a:rPr>
              <a:t> [tracks]</a:t>
            </a:r>
            <a:r>
              <a:rPr lang="en-US" sz="1250">
                <a:solidFill>
                  <a:srgbClr val="808080"/>
                </a:solidFill>
                <a:latin typeface="Consolas"/>
                <a:ea typeface="Consolas"/>
                <a:cs typeface="Consolas"/>
                <a:sym typeface="Consolas"/>
              </a:rPr>
              <a:t>.</a:t>
            </a:r>
            <a:r>
              <a:rPr lang="en-US" sz="1250">
                <a:latin typeface="Consolas"/>
                <a:ea typeface="Consolas"/>
                <a:cs typeface="Consolas"/>
                <a:sym typeface="Consolas"/>
              </a:rPr>
              <a:t>albumGenreId</a:t>
            </a:r>
            <a:endParaRPr sz="1250">
              <a:latin typeface="Consolas"/>
              <a:ea typeface="Consolas"/>
              <a:cs typeface="Consolas"/>
              <a:sym typeface="Consolas"/>
            </a:endParaRPr>
          </a:p>
          <a:p>
            <a:pPr indent="0" lvl="0" marL="0" rtl="0" algn="l">
              <a:spcBef>
                <a:spcPts val="0"/>
              </a:spcBef>
              <a:spcAft>
                <a:spcPts val="0"/>
              </a:spcAft>
              <a:buNone/>
            </a:pPr>
            <a:r>
              <a:rPr lang="en-US" sz="1250">
                <a:latin typeface="Consolas"/>
                <a:ea typeface="Consolas"/>
                <a:cs typeface="Consolas"/>
                <a:sym typeface="Consolas"/>
              </a:rPr>
              <a:t>					</a:t>
            </a:r>
            <a:r>
              <a:rPr lang="en-US" sz="1250">
                <a:solidFill>
                  <a:srgbClr val="808080"/>
                </a:solidFill>
                <a:latin typeface="Consolas"/>
                <a:ea typeface="Consolas"/>
                <a:cs typeface="Consolas"/>
                <a:sym typeface="Consolas"/>
              </a:rPr>
              <a:t>OR</a:t>
            </a:r>
            <a:r>
              <a:rPr lang="en-US" sz="1250">
                <a:latin typeface="Consolas"/>
                <a:ea typeface="Consolas"/>
                <a:cs typeface="Consolas"/>
                <a:sym typeface="Consolas"/>
              </a:rPr>
              <a:t> [FullTrackMetadata]</a:t>
            </a:r>
            <a:r>
              <a:rPr lang="en-US" sz="1250">
                <a:solidFill>
                  <a:srgbClr val="808080"/>
                </a:solidFill>
                <a:latin typeface="Consolas"/>
                <a:ea typeface="Consolas"/>
                <a:cs typeface="Consolas"/>
                <a:sym typeface="Consolas"/>
              </a:rPr>
              <a:t>.</a:t>
            </a:r>
            <a:r>
              <a:rPr lang="en-US" sz="1250">
                <a:latin typeface="Consolas"/>
                <a:ea typeface="Consolas"/>
                <a:cs typeface="Consolas"/>
                <a:sym typeface="Consolas"/>
              </a:rPr>
              <a:t>albumArtistId </a:t>
            </a:r>
            <a:r>
              <a:rPr lang="en-US" sz="1250">
                <a:solidFill>
                  <a:srgbClr val="808080"/>
                </a:solidFill>
                <a:latin typeface="Consolas"/>
                <a:ea typeface="Consolas"/>
                <a:cs typeface="Consolas"/>
                <a:sym typeface="Consolas"/>
              </a:rPr>
              <a:t>=</a:t>
            </a:r>
            <a:r>
              <a:rPr lang="en-US" sz="1250">
                <a:latin typeface="Consolas"/>
                <a:ea typeface="Consolas"/>
                <a:cs typeface="Consolas"/>
                <a:sym typeface="Consolas"/>
              </a:rPr>
              <a:t> [tracks]</a:t>
            </a:r>
            <a:r>
              <a:rPr lang="en-US" sz="1250">
                <a:solidFill>
                  <a:srgbClr val="808080"/>
                </a:solidFill>
                <a:latin typeface="Consolas"/>
                <a:ea typeface="Consolas"/>
                <a:cs typeface="Consolas"/>
                <a:sym typeface="Consolas"/>
              </a:rPr>
              <a:t>.</a:t>
            </a:r>
            <a:r>
              <a:rPr lang="en-US" sz="1250">
                <a:latin typeface="Consolas"/>
                <a:ea typeface="Consolas"/>
                <a:cs typeface="Consolas"/>
                <a:sym typeface="Consolas"/>
              </a:rPr>
              <a:t>albumArtistId</a:t>
            </a:r>
            <a:endParaRPr sz="1250">
              <a:latin typeface="Consolas"/>
              <a:ea typeface="Consolas"/>
              <a:cs typeface="Consolas"/>
              <a:sym typeface="Consolas"/>
            </a:endParaRPr>
          </a:p>
          <a:p>
            <a:pPr indent="0" lvl="0" marL="0" rtl="0" algn="l">
              <a:spcBef>
                <a:spcPts val="0"/>
              </a:spcBef>
              <a:spcAft>
                <a:spcPts val="0"/>
              </a:spcAft>
              <a:buNone/>
            </a:pPr>
            <a:r>
              <a:rPr lang="en-US" sz="1250">
                <a:latin typeface="Consolas"/>
                <a:ea typeface="Consolas"/>
                <a:cs typeface="Consolas"/>
                <a:sym typeface="Consolas"/>
              </a:rPr>
              <a:t>				</a:t>
            </a:r>
            <a:r>
              <a:rPr lang="en-US" sz="1250">
                <a:solidFill>
                  <a:srgbClr val="808080"/>
                </a:solidFill>
                <a:latin typeface="Consolas"/>
                <a:ea typeface="Consolas"/>
                <a:cs typeface="Consolas"/>
                <a:sym typeface="Consolas"/>
              </a:rPr>
              <a:t>);</a:t>
            </a:r>
            <a:endParaRPr sz="1250">
              <a:latin typeface="Consolas"/>
              <a:ea typeface="Consolas"/>
              <a:cs typeface="Consolas"/>
              <a:sym typeface="Consolas"/>
            </a:endParaRPr>
          </a:p>
          <a:p>
            <a:pPr indent="0" lvl="0" marL="0" rtl="0" algn="l">
              <a:spcBef>
                <a:spcPts val="0"/>
              </a:spcBef>
              <a:spcAft>
                <a:spcPts val="0"/>
              </a:spcAft>
              <a:buNone/>
            </a:pPr>
            <a:r>
              <a:rPr lang="en-US" sz="1250">
                <a:solidFill>
                  <a:srgbClr val="0000FF"/>
                </a:solidFill>
                <a:latin typeface="Consolas"/>
                <a:ea typeface="Consolas"/>
                <a:cs typeface="Consolas"/>
                <a:sym typeface="Consolas"/>
              </a:rPr>
              <a:t>GO</a:t>
            </a:r>
            <a:endParaRPr b="1" sz="2100">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8"/>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US" sz="1400"/>
              <a:t>Business Analytics and Big Data Systems </a:t>
            </a:r>
            <a:endParaRPr/>
          </a:p>
        </p:txBody>
      </p:sp>
      <p:sp>
        <p:nvSpPr>
          <p:cNvPr id="540" name="Google Shape;540;p48"/>
          <p:cNvSpPr txBox="1"/>
          <p:nvPr>
            <p:ph idx="5" type="body"/>
          </p:nvPr>
        </p:nvSpPr>
        <p:spPr>
          <a:xfrm>
            <a:off x="6429413" y="544811"/>
            <a:ext cx="20700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None/>
            </a:pPr>
            <a:r>
              <a:rPr lang="en-US" sz="1400"/>
              <a:t>Database formation</a:t>
            </a:r>
            <a:endParaRPr sz="1200"/>
          </a:p>
          <a:p>
            <a:pPr indent="0" lvl="0" marL="0" rtl="0" algn="l">
              <a:lnSpc>
                <a:spcPct val="100000"/>
              </a:lnSpc>
              <a:spcBef>
                <a:spcPts val="0"/>
              </a:spcBef>
              <a:spcAft>
                <a:spcPts val="0"/>
              </a:spcAft>
              <a:buClr>
                <a:srgbClr val="0E2D69"/>
              </a:buClr>
              <a:buSzPts val="1400"/>
              <a:buNone/>
            </a:pPr>
            <a:r>
              <a:t/>
            </a:r>
            <a:endParaRPr sz="1400"/>
          </a:p>
          <a:p>
            <a:pPr indent="0" lvl="0" marL="0" rtl="0" algn="l">
              <a:lnSpc>
                <a:spcPct val="100000"/>
              </a:lnSpc>
              <a:spcBef>
                <a:spcPts val="0"/>
              </a:spcBef>
              <a:spcAft>
                <a:spcPts val="0"/>
              </a:spcAft>
              <a:buClr>
                <a:srgbClr val="0E2D69"/>
              </a:buClr>
              <a:buSzPts val="1400"/>
              <a:buNone/>
            </a:pPr>
            <a:r>
              <a:t/>
            </a:r>
            <a:endParaRPr sz="1600"/>
          </a:p>
        </p:txBody>
      </p:sp>
      <p:sp>
        <p:nvSpPr>
          <p:cNvPr id="541" name="Google Shape;541;p48"/>
          <p:cNvSpPr txBox="1"/>
          <p:nvPr>
            <p:ph idx="5" type="body"/>
          </p:nvPr>
        </p:nvSpPr>
        <p:spPr>
          <a:xfrm>
            <a:off x="3380679" y="480725"/>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sp>
        <p:nvSpPr>
          <p:cNvPr id="542" name="Google Shape;542;p48"/>
          <p:cNvSpPr txBox="1"/>
          <p:nvPr/>
        </p:nvSpPr>
        <p:spPr>
          <a:xfrm>
            <a:off x="3199875" y="1246900"/>
            <a:ext cx="5667900" cy="554100"/>
          </a:xfrm>
          <a:prstGeom prst="rect">
            <a:avLst/>
          </a:prstGeom>
          <a:noFill/>
          <a:ln>
            <a:noFill/>
          </a:ln>
        </p:spPr>
        <p:txBody>
          <a:bodyPr anchorCtr="0" anchor="t" bIns="91425" lIns="91425" spcFirstLastPara="1" rIns="91425" wrap="square" tIns="91425">
            <a:spAutoFit/>
          </a:bodyPr>
          <a:lstStyle/>
          <a:p>
            <a:pPr indent="457200" lvl="0" marL="0" rtl="0" algn="just">
              <a:lnSpc>
                <a:spcPct val="150000"/>
              </a:lnSpc>
              <a:spcBef>
                <a:spcPts val="0"/>
              </a:spcBef>
              <a:spcAft>
                <a:spcPts val="0"/>
              </a:spcAft>
              <a:buNone/>
            </a:pPr>
            <a:r>
              <a:rPr b="1" lang="en-US" sz="2400">
                <a:solidFill>
                  <a:schemeClr val="dk1"/>
                </a:solidFill>
              </a:rPr>
              <a:t>Snowflake cloud data system</a:t>
            </a:r>
            <a:endParaRPr b="1" sz="2400">
              <a:solidFill>
                <a:schemeClr val="dk1"/>
              </a:solidFill>
            </a:endParaRPr>
          </a:p>
        </p:txBody>
      </p:sp>
      <p:sp>
        <p:nvSpPr>
          <p:cNvPr id="543" name="Google Shape;543;p48"/>
          <p:cNvSpPr txBox="1"/>
          <p:nvPr/>
        </p:nvSpPr>
        <p:spPr>
          <a:xfrm>
            <a:off x="934550" y="2430850"/>
            <a:ext cx="8235900" cy="3370800"/>
          </a:xfrm>
          <a:prstGeom prst="rect">
            <a:avLst/>
          </a:prstGeom>
          <a:noFill/>
          <a:ln>
            <a:noFill/>
          </a:ln>
        </p:spPr>
        <p:txBody>
          <a:bodyPr anchorCtr="0" anchor="t" bIns="91425" lIns="91425" spcFirstLastPara="1" rIns="91425" wrap="square" tIns="91425">
            <a:spAutoFit/>
          </a:bodyPr>
          <a:lstStyle/>
          <a:p>
            <a:pPr indent="-342900" lvl="0" marL="457200" marR="0" rtl="0" algn="just">
              <a:lnSpc>
                <a:spcPct val="150000"/>
              </a:lnSpc>
              <a:spcBef>
                <a:spcPts val="1700"/>
              </a:spcBef>
              <a:spcAft>
                <a:spcPts val="0"/>
              </a:spcAft>
              <a:buClr>
                <a:srgbClr val="000000"/>
              </a:buClr>
              <a:buSzPts val="1800"/>
              <a:buFont typeface="Arial"/>
              <a:buAutoNum type="arabicPeriod"/>
            </a:pPr>
            <a:r>
              <a:rPr lang="en-US" sz="1800"/>
              <a:t>Cost-effectiveness</a:t>
            </a:r>
            <a:endParaRPr sz="1800"/>
          </a:p>
          <a:p>
            <a:pPr indent="-342900" lvl="0" marL="457200" marR="0" rtl="0" algn="just">
              <a:lnSpc>
                <a:spcPct val="150000"/>
              </a:lnSpc>
              <a:spcBef>
                <a:spcPts val="0"/>
              </a:spcBef>
              <a:spcAft>
                <a:spcPts val="0"/>
              </a:spcAft>
              <a:buClr>
                <a:srgbClr val="000000"/>
              </a:buClr>
              <a:buSzPts val="1800"/>
              <a:buFont typeface="Arial"/>
              <a:buAutoNum type="arabicPeriod"/>
            </a:pPr>
            <a:r>
              <a:rPr lang="en-US" sz="1800"/>
              <a:t>High Performance</a:t>
            </a:r>
            <a:endParaRPr sz="1800"/>
          </a:p>
          <a:p>
            <a:pPr indent="-342900" lvl="0" marL="457200" marR="0" rtl="0" algn="just">
              <a:lnSpc>
                <a:spcPct val="150000"/>
              </a:lnSpc>
              <a:spcBef>
                <a:spcPts val="0"/>
              </a:spcBef>
              <a:spcAft>
                <a:spcPts val="0"/>
              </a:spcAft>
              <a:buClr>
                <a:srgbClr val="000000"/>
              </a:buClr>
              <a:buSzPts val="1800"/>
              <a:buFont typeface="Arial"/>
              <a:buAutoNum type="arabicPeriod"/>
            </a:pPr>
            <a:r>
              <a:rPr lang="en-US" sz="1800"/>
              <a:t>Unlimited storage capacity</a:t>
            </a:r>
            <a:endParaRPr sz="1800"/>
          </a:p>
          <a:p>
            <a:pPr indent="-342900" lvl="0" marL="457200" marR="0" rtl="0" algn="just">
              <a:lnSpc>
                <a:spcPct val="150000"/>
              </a:lnSpc>
              <a:spcBef>
                <a:spcPts val="0"/>
              </a:spcBef>
              <a:spcAft>
                <a:spcPts val="0"/>
              </a:spcAft>
              <a:buClr>
                <a:srgbClr val="000000"/>
              </a:buClr>
              <a:buSzPts val="1800"/>
              <a:buFont typeface="Arial"/>
              <a:buAutoNum type="arabicPeriod"/>
            </a:pPr>
            <a:r>
              <a:rPr lang="en-US" sz="1800"/>
              <a:t>Automation</a:t>
            </a:r>
            <a:endParaRPr sz="1800"/>
          </a:p>
          <a:p>
            <a:pPr indent="-342900" lvl="0" marL="457200" marR="0" rtl="0" algn="just">
              <a:lnSpc>
                <a:spcPct val="150000"/>
              </a:lnSpc>
              <a:spcBef>
                <a:spcPts val="0"/>
              </a:spcBef>
              <a:spcAft>
                <a:spcPts val="0"/>
              </a:spcAft>
              <a:buClr>
                <a:srgbClr val="000000"/>
              </a:buClr>
              <a:buSzPts val="1800"/>
              <a:buFont typeface="Arial"/>
              <a:buAutoNum type="arabicPeriod"/>
            </a:pPr>
            <a:r>
              <a:rPr lang="en-US" sz="1800"/>
              <a:t>Mobility</a:t>
            </a:r>
            <a:endParaRPr sz="1800"/>
          </a:p>
          <a:p>
            <a:pPr indent="-342900" lvl="0" marL="457200" marR="0" rtl="0" algn="just">
              <a:lnSpc>
                <a:spcPct val="150000"/>
              </a:lnSpc>
              <a:spcBef>
                <a:spcPts val="0"/>
              </a:spcBef>
              <a:spcAft>
                <a:spcPts val="0"/>
              </a:spcAft>
              <a:buClr>
                <a:srgbClr val="000000"/>
              </a:buClr>
              <a:buSzPts val="1800"/>
              <a:buFont typeface="Arial"/>
              <a:buAutoNum type="arabicPeriod"/>
            </a:pPr>
            <a:r>
              <a:rPr lang="en-US" sz="1800"/>
              <a:t>High reliability and data security</a:t>
            </a:r>
            <a:endParaRPr sz="1800"/>
          </a:p>
          <a:p>
            <a:pPr indent="-342900" lvl="0" marL="457200" marR="0" rtl="0" algn="just">
              <a:lnSpc>
                <a:spcPct val="150000"/>
              </a:lnSpc>
              <a:spcBef>
                <a:spcPts val="0"/>
              </a:spcBef>
              <a:spcAft>
                <a:spcPts val="0"/>
              </a:spcAft>
              <a:buClr>
                <a:srgbClr val="000000"/>
              </a:buClr>
              <a:buSzPts val="1800"/>
              <a:buFont typeface="Arial"/>
              <a:buAutoNum type="arabicPeriod"/>
            </a:pPr>
            <a:r>
              <a:rPr lang="en-US" sz="1800"/>
              <a:t>Availability</a:t>
            </a:r>
            <a:endParaRPr sz="1800"/>
          </a:p>
          <a:p>
            <a:pPr indent="-342900" lvl="0" marL="457200" marR="0" rtl="0" algn="just">
              <a:lnSpc>
                <a:spcPct val="150000"/>
              </a:lnSpc>
              <a:spcBef>
                <a:spcPts val="0"/>
              </a:spcBef>
              <a:spcAft>
                <a:spcPts val="0"/>
              </a:spcAft>
              <a:buClr>
                <a:srgbClr val="000000"/>
              </a:buClr>
              <a:buSzPts val="1800"/>
              <a:buFont typeface="Arial"/>
              <a:buAutoNum type="arabicPeriod"/>
            </a:pPr>
            <a:r>
              <a:rPr lang="en-US" sz="1800"/>
              <a:t>Elasticity</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9"/>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US" sz="1400"/>
              <a:t>Business Analytics and Big Data Systems </a:t>
            </a:r>
            <a:endParaRPr/>
          </a:p>
        </p:txBody>
      </p:sp>
      <p:sp>
        <p:nvSpPr>
          <p:cNvPr id="549" name="Google Shape;549;p49"/>
          <p:cNvSpPr txBox="1"/>
          <p:nvPr>
            <p:ph idx="5" type="body"/>
          </p:nvPr>
        </p:nvSpPr>
        <p:spPr>
          <a:xfrm>
            <a:off x="6429413" y="544811"/>
            <a:ext cx="20700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None/>
            </a:pPr>
            <a:r>
              <a:rPr lang="en-US" sz="1400"/>
              <a:t>Database data</a:t>
            </a:r>
            <a:endParaRPr sz="1200"/>
          </a:p>
          <a:p>
            <a:pPr indent="0" lvl="0" marL="0" rtl="0" algn="l">
              <a:lnSpc>
                <a:spcPct val="100000"/>
              </a:lnSpc>
              <a:spcBef>
                <a:spcPts val="0"/>
              </a:spcBef>
              <a:spcAft>
                <a:spcPts val="0"/>
              </a:spcAft>
              <a:buClr>
                <a:srgbClr val="0E2D69"/>
              </a:buClr>
              <a:buSzPts val="1400"/>
              <a:buNone/>
            </a:pPr>
            <a:r>
              <a:t/>
            </a:r>
            <a:endParaRPr sz="1400"/>
          </a:p>
          <a:p>
            <a:pPr indent="0" lvl="0" marL="0" rtl="0" algn="l">
              <a:lnSpc>
                <a:spcPct val="100000"/>
              </a:lnSpc>
              <a:spcBef>
                <a:spcPts val="0"/>
              </a:spcBef>
              <a:spcAft>
                <a:spcPts val="0"/>
              </a:spcAft>
              <a:buClr>
                <a:srgbClr val="0E2D69"/>
              </a:buClr>
              <a:buSzPts val="1400"/>
              <a:buNone/>
            </a:pPr>
            <a:r>
              <a:t/>
            </a:r>
            <a:endParaRPr sz="1600"/>
          </a:p>
        </p:txBody>
      </p:sp>
      <p:sp>
        <p:nvSpPr>
          <p:cNvPr id="550" name="Google Shape;550;p49"/>
          <p:cNvSpPr txBox="1"/>
          <p:nvPr>
            <p:ph idx="5" type="body"/>
          </p:nvPr>
        </p:nvSpPr>
        <p:spPr>
          <a:xfrm>
            <a:off x="3380679" y="480725"/>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pic>
        <p:nvPicPr>
          <p:cNvPr id="551" name="Google Shape;551;p49"/>
          <p:cNvPicPr preferRelativeResize="0"/>
          <p:nvPr/>
        </p:nvPicPr>
        <p:blipFill rotWithShape="1">
          <a:blip r:embed="rId3">
            <a:alphaModFix/>
          </a:blip>
          <a:srcRect b="49540" l="19843" r="42273" t="12786"/>
          <a:stretch/>
        </p:blipFill>
        <p:spPr>
          <a:xfrm>
            <a:off x="346375" y="1449400"/>
            <a:ext cx="4299049" cy="2669976"/>
          </a:xfrm>
          <a:prstGeom prst="rect">
            <a:avLst/>
          </a:prstGeom>
          <a:noFill/>
          <a:ln>
            <a:noFill/>
          </a:ln>
        </p:spPr>
      </p:pic>
      <p:pic>
        <p:nvPicPr>
          <p:cNvPr id="552" name="Google Shape;552;p49"/>
          <p:cNvPicPr preferRelativeResize="0"/>
          <p:nvPr/>
        </p:nvPicPr>
        <p:blipFill>
          <a:blip r:embed="rId4">
            <a:alphaModFix/>
          </a:blip>
          <a:stretch>
            <a:fillRect/>
          </a:stretch>
        </p:blipFill>
        <p:spPr>
          <a:xfrm>
            <a:off x="4204800" y="1780125"/>
            <a:ext cx="7484273" cy="4670374"/>
          </a:xfrm>
          <a:prstGeom prst="rect">
            <a:avLst/>
          </a:prstGeom>
          <a:noFill/>
          <a:ln>
            <a:noFill/>
          </a:ln>
        </p:spPr>
      </p:pic>
      <p:sp>
        <p:nvSpPr>
          <p:cNvPr id="553" name="Google Shape;553;p49"/>
          <p:cNvSpPr txBox="1"/>
          <p:nvPr>
            <p:ph idx="5" type="body"/>
          </p:nvPr>
        </p:nvSpPr>
        <p:spPr>
          <a:xfrm>
            <a:off x="1308403" y="3911300"/>
            <a:ext cx="1572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None/>
            </a:pPr>
            <a:r>
              <a:rPr lang="en-US" sz="1400"/>
              <a:t>Generes</a:t>
            </a:r>
            <a:r>
              <a:rPr lang="en-US" sz="1400"/>
              <a:t> data</a:t>
            </a:r>
            <a:endParaRPr sz="1200"/>
          </a:p>
          <a:p>
            <a:pPr indent="0" lvl="0" marL="0" rtl="0" algn="l">
              <a:lnSpc>
                <a:spcPct val="100000"/>
              </a:lnSpc>
              <a:spcBef>
                <a:spcPts val="0"/>
              </a:spcBef>
              <a:spcAft>
                <a:spcPts val="0"/>
              </a:spcAft>
              <a:buClr>
                <a:srgbClr val="0E2D69"/>
              </a:buClr>
              <a:buSzPts val="1400"/>
              <a:buNone/>
            </a:pPr>
            <a:r>
              <a:t/>
            </a:r>
            <a:endParaRPr sz="1400"/>
          </a:p>
          <a:p>
            <a:pPr indent="0" lvl="0" marL="0" rtl="0" algn="l">
              <a:lnSpc>
                <a:spcPct val="100000"/>
              </a:lnSpc>
              <a:spcBef>
                <a:spcPts val="0"/>
              </a:spcBef>
              <a:spcAft>
                <a:spcPts val="0"/>
              </a:spcAft>
              <a:buClr>
                <a:srgbClr val="0E2D69"/>
              </a:buClr>
              <a:buSzPts val="1400"/>
              <a:buNone/>
            </a:pPr>
            <a:r>
              <a:t/>
            </a:r>
            <a:endParaRPr sz="1600"/>
          </a:p>
        </p:txBody>
      </p:sp>
      <p:sp>
        <p:nvSpPr>
          <p:cNvPr id="554" name="Google Shape;554;p49"/>
          <p:cNvSpPr txBox="1"/>
          <p:nvPr>
            <p:ph idx="5" type="body"/>
          </p:nvPr>
        </p:nvSpPr>
        <p:spPr>
          <a:xfrm>
            <a:off x="6870503" y="6450500"/>
            <a:ext cx="1572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None/>
            </a:pPr>
            <a:r>
              <a:rPr lang="en-US" sz="1400"/>
              <a:t>Albumbs</a:t>
            </a:r>
            <a:r>
              <a:rPr lang="en-US" sz="1400"/>
              <a:t> data</a:t>
            </a:r>
            <a:endParaRPr sz="1200"/>
          </a:p>
          <a:p>
            <a:pPr indent="0" lvl="0" marL="0" rtl="0" algn="l">
              <a:lnSpc>
                <a:spcPct val="100000"/>
              </a:lnSpc>
              <a:spcBef>
                <a:spcPts val="0"/>
              </a:spcBef>
              <a:spcAft>
                <a:spcPts val="0"/>
              </a:spcAft>
              <a:buClr>
                <a:srgbClr val="0E2D69"/>
              </a:buClr>
              <a:buSzPts val="1400"/>
              <a:buNone/>
            </a:pPr>
            <a:r>
              <a:t/>
            </a:r>
            <a:endParaRPr sz="1400"/>
          </a:p>
          <a:p>
            <a:pPr indent="0" lvl="0" marL="0" rtl="0" algn="l">
              <a:lnSpc>
                <a:spcPct val="100000"/>
              </a:lnSpc>
              <a:spcBef>
                <a:spcPts val="0"/>
              </a:spcBef>
              <a:spcAft>
                <a:spcPts val="0"/>
              </a:spcAft>
              <a:buClr>
                <a:srgbClr val="0E2D69"/>
              </a:buClr>
              <a:buSzPts val="1400"/>
              <a:buNone/>
            </a:pPr>
            <a:r>
              <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0"/>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US" sz="1400"/>
              <a:t>Business Analytics and Big Data Systems </a:t>
            </a:r>
            <a:endParaRPr/>
          </a:p>
        </p:txBody>
      </p:sp>
      <p:sp>
        <p:nvSpPr>
          <p:cNvPr id="560" name="Google Shape;560;p50"/>
          <p:cNvSpPr txBox="1"/>
          <p:nvPr>
            <p:ph idx="5" type="body"/>
          </p:nvPr>
        </p:nvSpPr>
        <p:spPr>
          <a:xfrm>
            <a:off x="6429413" y="544811"/>
            <a:ext cx="20700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None/>
            </a:pPr>
            <a:r>
              <a:rPr lang="en-US" sz="1400"/>
              <a:t>Database data</a:t>
            </a:r>
            <a:endParaRPr sz="1200"/>
          </a:p>
          <a:p>
            <a:pPr indent="0" lvl="0" marL="0" rtl="0" algn="l">
              <a:lnSpc>
                <a:spcPct val="100000"/>
              </a:lnSpc>
              <a:spcBef>
                <a:spcPts val="0"/>
              </a:spcBef>
              <a:spcAft>
                <a:spcPts val="0"/>
              </a:spcAft>
              <a:buClr>
                <a:srgbClr val="0E2D69"/>
              </a:buClr>
              <a:buSzPts val="1400"/>
              <a:buNone/>
            </a:pPr>
            <a:r>
              <a:t/>
            </a:r>
            <a:endParaRPr sz="1400"/>
          </a:p>
          <a:p>
            <a:pPr indent="0" lvl="0" marL="0" rtl="0" algn="l">
              <a:lnSpc>
                <a:spcPct val="100000"/>
              </a:lnSpc>
              <a:spcBef>
                <a:spcPts val="0"/>
              </a:spcBef>
              <a:spcAft>
                <a:spcPts val="0"/>
              </a:spcAft>
              <a:buClr>
                <a:srgbClr val="0E2D69"/>
              </a:buClr>
              <a:buSzPts val="1400"/>
              <a:buNone/>
            </a:pPr>
            <a:r>
              <a:t/>
            </a:r>
            <a:endParaRPr sz="1600"/>
          </a:p>
        </p:txBody>
      </p:sp>
      <p:sp>
        <p:nvSpPr>
          <p:cNvPr id="561" name="Google Shape;561;p50"/>
          <p:cNvSpPr txBox="1"/>
          <p:nvPr>
            <p:ph idx="5" type="body"/>
          </p:nvPr>
        </p:nvSpPr>
        <p:spPr>
          <a:xfrm>
            <a:off x="3380679" y="480725"/>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pic>
        <p:nvPicPr>
          <p:cNvPr id="562" name="Google Shape;562;p50"/>
          <p:cNvPicPr preferRelativeResize="0"/>
          <p:nvPr/>
        </p:nvPicPr>
        <p:blipFill>
          <a:blip r:embed="rId3">
            <a:alphaModFix/>
          </a:blip>
          <a:stretch>
            <a:fillRect/>
          </a:stretch>
        </p:blipFill>
        <p:spPr>
          <a:xfrm>
            <a:off x="209450" y="1449404"/>
            <a:ext cx="11887200" cy="4606290"/>
          </a:xfrm>
          <a:prstGeom prst="rect">
            <a:avLst/>
          </a:prstGeom>
          <a:noFill/>
          <a:ln>
            <a:noFill/>
          </a:ln>
        </p:spPr>
      </p:pic>
      <p:sp>
        <p:nvSpPr>
          <p:cNvPr id="563" name="Google Shape;563;p50"/>
          <p:cNvSpPr txBox="1"/>
          <p:nvPr>
            <p:ph idx="5" type="body"/>
          </p:nvPr>
        </p:nvSpPr>
        <p:spPr>
          <a:xfrm>
            <a:off x="5377019" y="6069800"/>
            <a:ext cx="10524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None/>
            </a:pPr>
            <a:r>
              <a:rPr lang="en-US" sz="1400"/>
              <a:t>Users’ data</a:t>
            </a:r>
            <a:endParaRPr sz="1200"/>
          </a:p>
          <a:p>
            <a:pPr indent="0" lvl="0" marL="0" rtl="0" algn="l">
              <a:lnSpc>
                <a:spcPct val="100000"/>
              </a:lnSpc>
              <a:spcBef>
                <a:spcPts val="0"/>
              </a:spcBef>
              <a:spcAft>
                <a:spcPts val="0"/>
              </a:spcAft>
              <a:buClr>
                <a:srgbClr val="0E2D69"/>
              </a:buClr>
              <a:buSzPts val="1400"/>
              <a:buNone/>
            </a:pPr>
            <a:r>
              <a:t/>
            </a:r>
            <a:endParaRPr sz="1400"/>
          </a:p>
          <a:p>
            <a:pPr indent="0" lvl="0" marL="0" rtl="0" algn="l">
              <a:lnSpc>
                <a:spcPct val="100000"/>
              </a:lnSpc>
              <a:spcBef>
                <a:spcPts val="0"/>
              </a:spcBef>
              <a:spcAft>
                <a:spcPts val="0"/>
              </a:spcAft>
              <a:buClr>
                <a:srgbClr val="0E2D69"/>
              </a:buClr>
              <a:buSzPts val="1400"/>
              <a:buNone/>
            </a:pPr>
            <a:r>
              <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51"/>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US" sz="1400"/>
              <a:t>Business Analytics and Big Data Systems </a:t>
            </a:r>
            <a:endParaRPr/>
          </a:p>
        </p:txBody>
      </p:sp>
      <p:sp>
        <p:nvSpPr>
          <p:cNvPr id="569" name="Google Shape;569;p51"/>
          <p:cNvSpPr txBox="1"/>
          <p:nvPr>
            <p:ph idx="5" type="body"/>
          </p:nvPr>
        </p:nvSpPr>
        <p:spPr>
          <a:xfrm>
            <a:off x="6429413" y="544811"/>
            <a:ext cx="20700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None/>
            </a:pPr>
            <a:r>
              <a:rPr lang="en-US" sz="1400"/>
              <a:t>Database data</a:t>
            </a:r>
            <a:endParaRPr sz="1200"/>
          </a:p>
          <a:p>
            <a:pPr indent="0" lvl="0" marL="0" rtl="0" algn="l">
              <a:lnSpc>
                <a:spcPct val="100000"/>
              </a:lnSpc>
              <a:spcBef>
                <a:spcPts val="0"/>
              </a:spcBef>
              <a:spcAft>
                <a:spcPts val="0"/>
              </a:spcAft>
              <a:buClr>
                <a:srgbClr val="0E2D69"/>
              </a:buClr>
              <a:buSzPts val="1400"/>
              <a:buNone/>
            </a:pPr>
            <a:r>
              <a:t/>
            </a:r>
            <a:endParaRPr sz="1400"/>
          </a:p>
          <a:p>
            <a:pPr indent="0" lvl="0" marL="0" rtl="0" algn="l">
              <a:lnSpc>
                <a:spcPct val="100000"/>
              </a:lnSpc>
              <a:spcBef>
                <a:spcPts val="0"/>
              </a:spcBef>
              <a:spcAft>
                <a:spcPts val="0"/>
              </a:spcAft>
              <a:buClr>
                <a:srgbClr val="0E2D69"/>
              </a:buClr>
              <a:buSzPts val="1400"/>
              <a:buNone/>
            </a:pPr>
            <a:r>
              <a:t/>
            </a:r>
            <a:endParaRPr sz="1600"/>
          </a:p>
        </p:txBody>
      </p:sp>
      <p:sp>
        <p:nvSpPr>
          <p:cNvPr id="570" name="Google Shape;570;p51"/>
          <p:cNvSpPr txBox="1"/>
          <p:nvPr>
            <p:ph idx="5" type="body"/>
          </p:nvPr>
        </p:nvSpPr>
        <p:spPr>
          <a:xfrm>
            <a:off x="3380679" y="480725"/>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sp>
        <p:nvSpPr>
          <p:cNvPr id="571" name="Google Shape;571;p51"/>
          <p:cNvSpPr txBox="1"/>
          <p:nvPr>
            <p:ph idx="5" type="body"/>
          </p:nvPr>
        </p:nvSpPr>
        <p:spPr>
          <a:xfrm>
            <a:off x="2582609" y="6073700"/>
            <a:ext cx="2736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None/>
            </a:pPr>
            <a:r>
              <a:rPr lang="en-US" sz="1400"/>
              <a:t>Transaction and subscription</a:t>
            </a:r>
            <a:r>
              <a:rPr lang="en-US" sz="1400"/>
              <a:t> data</a:t>
            </a:r>
            <a:endParaRPr sz="1200"/>
          </a:p>
          <a:p>
            <a:pPr indent="0" lvl="0" marL="0" rtl="0" algn="l">
              <a:lnSpc>
                <a:spcPct val="100000"/>
              </a:lnSpc>
              <a:spcBef>
                <a:spcPts val="0"/>
              </a:spcBef>
              <a:spcAft>
                <a:spcPts val="0"/>
              </a:spcAft>
              <a:buClr>
                <a:srgbClr val="0E2D69"/>
              </a:buClr>
              <a:buSzPts val="1400"/>
              <a:buNone/>
            </a:pPr>
            <a:r>
              <a:t/>
            </a:r>
            <a:endParaRPr sz="1400"/>
          </a:p>
          <a:p>
            <a:pPr indent="0" lvl="0" marL="0" rtl="0" algn="l">
              <a:lnSpc>
                <a:spcPct val="100000"/>
              </a:lnSpc>
              <a:spcBef>
                <a:spcPts val="0"/>
              </a:spcBef>
              <a:spcAft>
                <a:spcPts val="0"/>
              </a:spcAft>
              <a:buClr>
                <a:srgbClr val="0E2D69"/>
              </a:buClr>
              <a:buSzPts val="1400"/>
              <a:buNone/>
            </a:pPr>
            <a:r>
              <a:t/>
            </a:r>
            <a:endParaRPr sz="1600"/>
          </a:p>
        </p:txBody>
      </p:sp>
      <p:pic>
        <p:nvPicPr>
          <p:cNvPr id="572" name="Google Shape;572;p51"/>
          <p:cNvPicPr preferRelativeResize="0"/>
          <p:nvPr/>
        </p:nvPicPr>
        <p:blipFill>
          <a:blip r:embed="rId3">
            <a:alphaModFix/>
          </a:blip>
          <a:stretch>
            <a:fillRect/>
          </a:stretch>
        </p:blipFill>
        <p:spPr>
          <a:xfrm>
            <a:off x="515939" y="1109111"/>
            <a:ext cx="7711555" cy="4812191"/>
          </a:xfrm>
          <a:prstGeom prst="rect">
            <a:avLst/>
          </a:prstGeom>
          <a:noFill/>
          <a:ln>
            <a:noFill/>
          </a:ln>
        </p:spPr>
      </p:pic>
      <p:pic>
        <p:nvPicPr>
          <p:cNvPr id="573" name="Google Shape;573;p51"/>
          <p:cNvPicPr preferRelativeResize="0"/>
          <p:nvPr/>
        </p:nvPicPr>
        <p:blipFill rotWithShape="1">
          <a:blip r:embed="rId4">
            <a:alphaModFix/>
          </a:blip>
          <a:srcRect b="40766" l="4131" r="0" t="15473"/>
          <a:stretch/>
        </p:blipFill>
        <p:spPr>
          <a:xfrm>
            <a:off x="3979525" y="1266825"/>
            <a:ext cx="7661624" cy="2170350"/>
          </a:xfrm>
          <a:prstGeom prst="rect">
            <a:avLst/>
          </a:prstGeom>
          <a:noFill/>
          <a:ln cap="flat" cmpd="sng" w="9525">
            <a:solidFill>
              <a:schemeClr val="dk1"/>
            </a:solidFill>
            <a:prstDash val="solid"/>
            <a:round/>
            <a:headEnd len="sm" w="sm" type="none"/>
            <a:tailEnd len="sm" w="sm" type="none"/>
          </a:ln>
        </p:spPr>
      </p:pic>
      <p:sp>
        <p:nvSpPr>
          <p:cNvPr id="574" name="Google Shape;574;p51"/>
          <p:cNvSpPr txBox="1"/>
          <p:nvPr>
            <p:ph idx="5" type="body"/>
          </p:nvPr>
        </p:nvSpPr>
        <p:spPr>
          <a:xfrm>
            <a:off x="8714355" y="3521700"/>
            <a:ext cx="11562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None/>
            </a:pPr>
            <a:r>
              <a:rPr lang="en-US" sz="1400"/>
              <a:t>Track</a:t>
            </a:r>
            <a:r>
              <a:rPr lang="en-US" sz="1400"/>
              <a:t> data</a:t>
            </a:r>
            <a:endParaRPr sz="1200"/>
          </a:p>
          <a:p>
            <a:pPr indent="0" lvl="0" marL="0" rtl="0" algn="l">
              <a:lnSpc>
                <a:spcPct val="100000"/>
              </a:lnSpc>
              <a:spcBef>
                <a:spcPts val="0"/>
              </a:spcBef>
              <a:spcAft>
                <a:spcPts val="0"/>
              </a:spcAft>
              <a:buClr>
                <a:srgbClr val="0E2D69"/>
              </a:buClr>
              <a:buSzPts val="1400"/>
              <a:buNone/>
            </a:pPr>
            <a:r>
              <a:t/>
            </a:r>
            <a:endParaRPr sz="1400"/>
          </a:p>
          <a:p>
            <a:pPr indent="0" lvl="0" marL="0" rtl="0" algn="l">
              <a:lnSpc>
                <a:spcPct val="100000"/>
              </a:lnSpc>
              <a:spcBef>
                <a:spcPts val="0"/>
              </a:spcBef>
              <a:spcAft>
                <a:spcPts val="0"/>
              </a:spcAft>
              <a:buClr>
                <a:srgbClr val="0E2D69"/>
              </a:buClr>
              <a:buSzPts val="1400"/>
              <a:buNone/>
            </a:pPr>
            <a:r>
              <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2"/>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US" sz="1400"/>
              <a:t>Business Analytics and Big Data Systems </a:t>
            </a:r>
            <a:endParaRPr/>
          </a:p>
        </p:txBody>
      </p:sp>
      <p:sp>
        <p:nvSpPr>
          <p:cNvPr id="580" name="Google Shape;580;p52"/>
          <p:cNvSpPr txBox="1"/>
          <p:nvPr>
            <p:ph idx="5" type="body"/>
          </p:nvPr>
        </p:nvSpPr>
        <p:spPr>
          <a:xfrm>
            <a:off x="6429413" y="544811"/>
            <a:ext cx="20700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None/>
            </a:pPr>
            <a:r>
              <a:rPr lang="en-US" sz="1400"/>
              <a:t>Database data</a:t>
            </a:r>
            <a:endParaRPr sz="1200"/>
          </a:p>
          <a:p>
            <a:pPr indent="0" lvl="0" marL="0" rtl="0" algn="l">
              <a:lnSpc>
                <a:spcPct val="100000"/>
              </a:lnSpc>
              <a:spcBef>
                <a:spcPts val="0"/>
              </a:spcBef>
              <a:spcAft>
                <a:spcPts val="0"/>
              </a:spcAft>
              <a:buClr>
                <a:srgbClr val="0E2D69"/>
              </a:buClr>
              <a:buSzPts val="1400"/>
              <a:buNone/>
            </a:pPr>
            <a:r>
              <a:t/>
            </a:r>
            <a:endParaRPr sz="1400"/>
          </a:p>
          <a:p>
            <a:pPr indent="0" lvl="0" marL="0" rtl="0" algn="l">
              <a:lnSpc>
                <a:spcPct val="100000"/>
              </a:lnSpc>
              <a:spcBef>
                <a:spcPts val="0"/>
              </a:spcBef>
              <a:spcAft>
                <a:spcPts val="0"/>
              </a:spcAft>
              <a:buClr>
                <a:srgbClr val="0E2D69"/>
              </a:buClr>
              <a:buSzPts val="1400"/>
              <a:buNone/>
            </a:pPr>
            <a:r>
              <a:t/>
            </a:r>
            <a:endParaRPr sz="1600"/>
          </a:p>
        </p:txBody>
      </p:sp>
      <p:sp>
        <p:nvSpPr>
          <p:cNvPr id="581" name="Google Shape;581;p52"/>
          <p:cNvSpPr txBox="1"/>
          <p:nvPr>
            <p:ph idx="5" type="body"/>
          </p:nvPr>
        </p:nvSpPr>
        <p:spPr>
          <a:xfrm>
            <a:off x="3380679" y="480725"/>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pic>
        <p:nvPicPr>
          <p:cNvPr id="582" name="Google Shape;582;p52"/>
          <p:cNvPicPr preferRelativeResize="0"/>
          <p:nvPr/>
        </p:nvPicPr>
        <p:blipFill>
          <a:blip r:embed="rId3">
            <a:alphaModFix/>
          </a:blip>
          <a:stretch>
            <a:fillRect/>
          </a:stretch>
        </p:blipFill>
        <p:spPr>
          <a:xfrm>
            <a:off x="1802951" y="1335275"/>
            <a:ext cx="8322028" cy="5193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3"/>
          <p:cNvSpPr txBox="1"/>
          <p:nvPr>
            <p:ph type="title"/>
          </p:nvPr>
        </p:nvSpPr>
        <p:spPr>
          <a:xfrm>
            <a:off x="1858500" y="2877300"/>
            <a:ext cx="8520300" cy="1978200"/>
          </a:xfrm>
          <a:prstGeom prst="rect">
            <a:avLst/>
          </a:prstGeom>
          <a:noFill/>
          <a:ln>
            <a:noFill/>
          </a:ln>
        </p:spPr>
        <p:txBody>
          <a:bodyPr anchorCtr="0" anchor="t" bIns="0" lIns="0" spcFirstLastPara="1" rIns="0" wrap="square" tIns="0">
            <a:normAutofit/>
          </a:bodyPr>
          <a:lstStyle/>
          <a:p>
            <a:pPr indent="0" lvl="0" marL="0" rtl="0" algn="ctr">
              <a:lnSpc>
                <a:spcPct val="115000"/>
              </a:lnSpc>
              <a:spcBef>
                <a:spcPts val="2000"/>
              </a:spcBef>
              <a:spcAft>
                <a:spcPts val="600"/>
              </a:spcAft>
              <a:buNone/>
            </a:pPr>
            <a:r>
              <a:rPr b="1" lang="en-US" sz="3000">
                <a:solidFill>
                  <a:schemeClr val="dk1"/>
                </a:solidFill>
              </a:rPr>
              <a:t>CRUD matrix</a:t>
            </a:r>
            <a:endParaRPr b="1" sz="3000">
              <a:solidFill>
                <a:schemeClr val="dk1"/>
              </a:solidFill>
            </a:endParaRPr>
          </a:p>
        </p:txBody>
      </p:sp>
      <p:sp>
        <p:nvSpPr>
          <p:cNvPr id="589" name="Google Shape;589;p53"/>
          <p:cNvSpPr txBox="1"/>
          <p:nvPr>
            <p:ph idx="1" type="body"/>
          </p:nvPr>
        </p:nvSpPr>
        <p:spPr>
          <a:xfrm>
            <a:off x="2074947" y="1187841"/>
            <a:ext cx="3848700" cy="435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600"/>
              <a:buNone/>
            </a:pPr>
            <a:r>
              <a:rPr lang="en-US"/>
              <a:t>Business Analytics and Big Data Systems </a:t>
            </a:r>
            <a:endParaRPr/>
          </a:p>
        </p:txBody>
      </p:sp>
      <p:sp>
        <p:nvSpPr>
          <p:cNvPr id="590" name="Google Shape;590;p53"/>
          <p:cNvSpPr txBox="1"/>
          <p:nvPr>
            <p:ph idx="3" type="body"/>
          </p:nvPr>
        </p:nvSpPr>
        <p:spPr>
          <a:xfrm>
            <a:off x="8786720" y="1173829"/>
            <a:ext cx="2217600" cy="4632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E2D69"/>
              </a:buClr>
              <a:buSzPts val="1600"/>
              <a:buFont typeface="Arial"/>
              <a:buNone/>
            </a:pPr>
            <a:r>
              <a:rPr lang="en-US" sz="1600"/>
              <a:t>Moscow 2023</a:t>
            </a:r>
            <a:endParaRPr sz="1600"/>
          </a:p>
        </p:txBody>
      </p:sp>
      <p:sp>
        <p:nvSpPr>
          <p:cNvPr id="591" name="Google Shape;591;p53"/>
          <p:cNvSpPr txBox="1"/>
          <p:nvPr>
            <p:ph idx="4" type="body"/>
          </p:nvPr>
        </p:nvSpPr>
        <p:spPr>
          <a:xfrm>
            <a:off x="6232025" y="1145600"/>
            <a:ext cx="23037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4"/>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US" sz="1400"/>
              <a:t>Business Analytics and Big Data Systems </a:t>
            </a:r>
            <a:endParaRPr/>
          </a:p>
        </p:txBody>
      </p:sp>
      <p:sp>
        <p:nvSpPr>
          <p:cNvPr id="597" name="Google Shape;597;p54"/>
          <p:cNvSpPr txBox="1"/>
          <p:nvPr>
            <p:ph idx="5" type="body"/>
          </p:nvPr>
        </p:nvSpPr>
        <p:spPr>
          <a:xfrm>
            <a:off x="6429413" y="544811"/>
            <a:ext cx="20700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None/>
            </a:pPr>
            <a:r>
              <a:rPr lang="en-US" sz="1400"/>
              <a:t>CRUD Matrix</a:t>
            </a:r>
            <a:endParaRPr sz="1200"/>
          </a:p>
          <a:p>
            <a:pPr indent="0" lvl="0" marL="0" rtl="0" algn="l">
              <a:lnSpc>
                <a:spcPct val="100000"/>
              </a:lnSpc>
              <a:spcBef>
                <a:spcPts val="0"/>
              </a:spcBef>
              <a:spcAft>
                <a:spcPts val="0"/>
              </a:spcAft>
              <a:buClr>
                <a:srgbClr val="0E2D69"/>
              </a:buClr>
              <a:buSzPts val="1400"/>
              <a:buNone/>
            </a:pPr>
            <a:r>
              <a:t/>
            </a:r>
            <a:endParaRPr sz="1400"/>
          </a:p>
          <a:p>
            <a:pPr indent="0" lvl="0" marL="0" rtl="0" algn="l">
              <a:lnSpc>
                <a:spcPct val="100000"/>
              </a:lnSpc>
              <a:spcBef>
                <a:spcPts val="0"/>
              </a:spcBef>
              <a:spcAft>
                <a:spcPts val="0"/>
              </a:spcAft>
              <a:buClr>
                <a:srgbClr val="0E2D69"/>
              </a:buClr>
              <a:buSzPts val="1400"/>
              <a:buNone/>
            </a:pPr>
            <a:r>
              <a:t/>
            </a:r>
            <a:endParaRPr sz="1600"/>
          </a:p>
        </p:txBody>
      </p:sp>
      <p:sp>
        <p:nvSpPr>
          <p:cNvPr id="598" name="Google Shape;598;p54"/>
          <p:cNvSpPr txBox="1"/>
          <p:nvPr>
            <p:ph idx="5" type="body"/>
          </p:nvPr>
        </p:nvSpPr>
        <p:spPr>
          <a:xfrm>
            <a:off x="3380679" y="480725"/>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graphicFrame>
        <p:nvGraphicFramePr>
          <p:cNvPr id="599" name="Google Shape;599;p54"/>
          <p:cNvGraphicFramePr/>
          <p:nvPr/>
        </p:nvGraphicFramePr>
        <p:xfrm>
          <a:off x="952500" y="1714500"/>
          <a:ext cx="3000000" cy="3000000"/>
        </p:xfrm>
        <a:graphic>
          <a:graphicData uri="http://schemas.openxmlformats.org/drawingml/2006/table">
            <a:tbl>
              <a:tblPr>
                <a:noFill/>
                <a:tableStyleId>{B9070A6E-08E7-4F5F-B09C-9035D4E5BF43}</a:tableStyleId>
              </a:tblPr>
              <a:tblGrid>
                <a:gridCol w="1714500"/>
                <a:gridCol w="1714500"/>
                <a:gridCol w="1714500"/>
                <a:gridCol w="1714500"/>
                <a:gridCol w="1714500"/>
                <a:gridCol w="17145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Admin</a:t>
                      </a:r>
                      <a:endParaRPr/>
                    </a:p>
                  </a:txBody>
                  <a:tcPr marT="91425" marB="91425" marR="91425" marL="91425"/>
                </a:tc>
                <a:tc>
                  <a:txBody>
                    <a:bodyPr/>
                    <a:lstStyle/>
                    <a:p>
                      <a:pPr indent="0" lvl="0" marL="0" rtl="0" algn="l">
                        <a:spcBef>
                          <a:spcPts val="0"/>
                        </a:spcBef>
                        <a:spcAft>
                          <a:spcPts val="0"/>
                        </a:spcAft>
                        <a:buNone/>
                      </a:pPr>
                      <a:r>
                        <a:rPr lang="en-US"/>
                        <a:t>Worker</a:t>
                      </a:r>
                      <a:endParaRPr/>
                    </a:p>
                  </a:txBody>
                  <a:tcPr marT="91425" marB="91425" marR="91425" marL="91425"/>
                </a:tc>
                <a:tc>
                  <a:txBody>
                    <a:bodyPr/>
                    <a:lstStyle/>
                    <a:p>
                      <a:pPr indent="0" lvl="0" marL="0" rtl="0" algn="l">
                        <a:spcBef>
                          <a:spcPts val="0"/>
                        </a:spcBef>
                        <a:spcAft>
                          <a:spcPts val="0"/>
                        </a:spcAft>
                        <a:buNone/>
                      </a:pPr>
                      <a:r>
                        <a:rPr lang="en-US"/>
                        <a:t>Musician</a:t>
                      </a:r>
                      <a:endParaRPr/>
                    </a:p>
                  </a:txBody>
                  <a:tcPr marT="91425" marB="91425" marR="91425" marL="91425"/>
                </a:tc>
                <a:tc>
                  <a:txBody>
                    <a:bodyPr/>
                    <a:lstStyle/>
                    <a:p>
                      <a:pPr indent="0" lvl="0" marL="0" rtl="0" algn="l">
                        <a:spcBef>
                          <a:spcPts val="0"/>
                        </a:spcBef>
                        <a:spcAft>
                          <a:spcPts val="0"/>
                        </a:spcAft>
                        <a:buNone/>
                      </a:pPr>
                      <a:r>
                        <a:rPr lang="en-US"/>
                        <a:t>User</a:t>
                      </a:r>
                      <a:endParaRPr/>
                    </a:p>
                  </a:txBody>
                  <a:tcPr marT="91425" marB="91425" marR="91425" marL="91425"/>
                </a:tc>
                <a:tc>
                  <a:txBody>
                    <a:bodyPr/>
                    <a:lstStyle/>
                    <a:p>
                      <a:pPr indent="0" lvl="0" marL="0" rtl="0" algn="l">
                        <a:spcBef>
                          <a:spcPts val="0"/>
                        </a:spcBef>
                        <a:spcAft>
                          <a:spcPts val="0"/>
                        </a:spcAft>
                        <a:buNone/>
                      </a:pPr>
                      <a:r>
                        <a:rPr lang="en-US"/>
                        <a:t>Guest</a:t>
                      </a:r>
                      <a:endParaRPr/>
                    </a:p>
                  </a:txBody>
                  <a:tcPr marT="91425" marB="91425" marR="91425" marL="91425"/>
                </a:tc>
              </a:tr>
              <a:tr h="381000">
                <a:tc>
                  <a:txBody>
                    <a:bodyPr/>
                    <a:lstStyle/>
                    <a:p>
                      <a:pPr indent="0" lvl="0" marL="0" rtl="0" algn="l">
                        <a:spcBef>
                          <a:spcPts val="0"/>
                        </a:spcBef>
                        <a:spcAft>
                          <a:spcPts val="0"/>
                        </a:spcAft>
                        <a:buNone/>
                      </a:pPr>
                      <a:r>
                        <a:rPr lang="en-US"/>
                        <a:t>Track</a:t>
                      </a:r>
                      <a:endParaRPr/>
                    </a:p>
                  </a:txBody>
                  <a:tcPr marT="91425" marB="91425" marR="91425" marL="91425"/>
                </a:tc>
                <a:tc>
                  <a:txBody>
                    <a:bodyPr/>
                    <a:lstStyle/>
                    <a:p>
                      <a:pPr indent="0" lvl="0" marL="0" rtl="0" algn="l">
                        <a:spcBef>
                          <a:spcPts val="0"/>
                        </a:spcBef>
                        <a:spcAft>
                          <a:spcPts val="0"/>
                        </a:spcAft>
                        <a:buNone/>
                      </a:pPr>
                      <a:r>
                        <a:rPr lang="en-US"/>
                        <a:t>CRUD</a:t>
                      </a:r>
                      <a:endParaRPr/>
                    </a:p>
                  </a:txBody>
                  <a:tcPr marT="91425" marB="91425" marR="91425" marL="91425"/>
                </a:tc>
                <a:tc>
                  <a:txBody>
                    <a:bodyPr/>
                    <a:lstStyle/>
                    <a:p>
                      <a:pPr indent="0" lvl="0" marL="0" rtl="0" algn="l">
                        <a:spcBef>
                          <a:spcPts val="0"/>
                        </a:spcBef>
                        <a:spcAft>
                          <a:spcPts val="0"/>
                        </a:spcAft>
                        <a:buNone/>
                      </a:pPr>
                      <a:r>
                        <a:rPr lang="en-US"/>
                        <a:t>R</a:t>
                      </a:r>
                      <a:endParaRPr/>
                    </a:p>
                  </a:txBody>
                  <a:tcPr marT="91425" marB="91425" marR="91425" marL="91425"/>
                </a:tc>
                <a:tc>
                  <a:txBody>
                    <a:bodyPr/>
                    <a:lstStyle/>
                    <a:p>
                      <a:pPr indent="0" lvl="0" marL="0" rtl="0" algn="l">
                        <a:spcBef>
                          <a:spcPts val="0"/>
                        </a:spcBef>
                        <a:spcAft>
                          <a:spcPts val="0"/>
                        </a:spcAft>
                        <a:buNone/>
                      </a:pPr>
                      <a:r>
                        <a:rPr lang="en-US"/>
                        <a:t>CRUD</a:t>
                      </a:r>
                      <a:endParaRPr/>
                    </a:p>
                  </a:txBody>
                  <a:tcPr marT="91425" marB="91425" marR="91425" marL="91425"/>
                </a:tc>
                <a:tc>
                  <a:txBody>
                    <a:bodyPr/>
                    <a:lstStyle/>
                    <a:p>
                      <a:pPr indent="0" lvl="0" marL="0" rtl="0" algn="l">
                        <a:spcBef>
                          <a:spcPts val="0"/>
                        </a:spcBef>
                        <a:spcAft>
                          <a:spcPts val="0"/>
                        </a:spcAft>
                        <a:buNone/>
                      </a:pPr>
                      <a:r>
                        <a:rPr lang="en-US"/>
                        <a:t>R</a:t>
                      </a:r>
                      <a:endParaRPr/>
                    </a:p>
                  </a:txBody>
                  <a:tcPr marT="91425" marB="91425" marR="91425" marL="91425"/>
                </a:tc>
                <a:tc>
                  <a:txBody>
                    <a:bodyPr/>
                    <a:lstStyle/>
                    <a:p>
                      <a:pPr indent="0" lvl="0" marL="0" rtl="0" algn="l">
                        <a:spcBef>
                          <a:spcPts val="0"/>
                        </a:spcBef>
                        <a:spcAft>
                          <a:spcPts val="0"/>
                        </a:spcAft>
                        <a:buNone/>
                      </a:pPr>
                      <a:r>
                        <a:rPr lang="en-US"/>
                        <a:t>R</a:t>
                      </a:r>
                      <a:endParaRPr/>
                    </a:p>
                  </a:txBody>
                  <a:tcPr marT="91425" marB="91425" marR="91425" marL="91425"/>
                </a:tc>
              </a:tr>
              <a:tr h="381000">
                <a:tc>
                  <a:txBody>
                    <a:bodyPr/>
                    <a:lstStyle/>
                    <a:p>
                      <a:pPr indent="0" lvl="0" marL="0" rtl="0" algn="l">
                        <a:spcBef>
                          <a:spcPts val="0"/>
                        </a:spcBef>
                        <a:spcAft>
                          <a:spcPts val="0"/>
                        </a:spcAft>
                        <a:buNone/>
                      </a:pPr>
                      <a:r>
                        <a:rPr lang="en-US"/>
                        <a:t>Artist</a:t>
                      </a:r>
                      <a:endParaRPr/>
                    </a:p>
                  </a:txBody>
                  <a:tcPr marT="91425" marB="91425" marR="91425" marL="91425"/>
                </a:tc>
                <a:tc>
                  <a:txBody>
                    <a:bodyPr/>
                    <a:lstStyle/>
                    <a:p>
                      <a:pPr indent="0" lvl="0" marL="0" rtl="0" algn="l">
                        <a:spcBef>
                          <a:spcPts val="0"/>
                        </a:spcBef>
                        <a:spcAft>
                          <a:spcPts val="0"/>
                        </a:spcAft>
                        <a:buNone/>
                      </a:pPr>
                      <a:r>
                        <a:rPr lang="en-US"/>
                        <a:t>CRUD</a:t>
                      </a:r>
                      <a:endParaRPr/>
                    </a:p>
                  </a:txBody>
                  <a:tcPr marT="91425" marB="91425" marR="91425" marL="91425"/>
                </a:tc>
                <a:tc>
                  <a:txBody>
                    <a:bodyPr/>
                    <a:lstStyle/>
                    <a:p>
                      <a:pPr indent="0" lvl="0" marL="0" rtl="0" algn="l">
                        <a:spcBef>
                          <a:spcPts val="0"/>
                        </a:spcBef>
                        <a:spcAft>
                          <a:spcPts val="0"/>
                        </a:spcAft>
                        <a:buNone/>
                      </a:pPr>
                      <a:r>
                        <a:rPr lang="en-US"/>
                        <a:t>R</a:t>
                      </a:r>
                      <a:endParaRPr/>
                    </a:p>
                  </a:txBody>
                  <a:tcPr marT="91425" marB="91425" marR="91425" marL="91425"/>
                </a:tc>
                <a:tc>
                  <a:txBody>
                    <a:bodyPr/>
                    <a:lstStyle/>
                    <a:p>
                      <a:pPr indent="0" lvl="0" marL="0" rtl="0" algn="l">
                        <a:spcBef>
                          <a:spcPts val="0"/>
                        </a:spcBef>
                        <a:spcAft>
                          <a:spcPts val="0"/>
                        </a:spcAft>
                        <a:buNone/>
                      </a:pPr>
                      <a:r>
                        <a:rPr lang="en-US"/>
                        <a:t>CRUD</a:t>
                      </a:r>
                      <a:endParaRPr/>
                    </a:p>
                  </a:txBody>
                  <a:tcPr marT="91425" marB="91425" marR="91425" marL="91425"/>
                </a:tc>
                <a:tc>
                  <a:txBody>
                    <a:bodyPr/>
                    <a:lstStyle/>
                    <a:p>
                      <a:pPr indent="0" lvl="0" marL="0" rtl="0" algn="l">
                        <a:spcBef>
                          <a:spcPts val="0"/>
                        </a:spcBef>
                        <a:spcAft>
                          <a:spcPts val="0"/>
                        </a:spcAft>
                        <a:buNone/>
                      </a:pPr>
                      <a:r>
                        <a:rPr lang="en-US"/>
                        <a:t>R</a:t>
                      </a:r>
                      <a:endParaRPr/>
                    </a:p>
                  </a:txBody>
                  <a:tcPr marT="91425" marB="91425" marR="91425" marL="91425"/>
                </a:tc>
                <a:tc>
                  <a:txBody>
                    <a:bodyPr/>
                    <a:lstStyle/>
                    <a:p>
                      <a:pPr indent="0" lvl="0" marL="0" rtl="0" algn="l">
                        <a:spcBef>
                          <a:spcPts val="0"/>
                        </a:spcBef>
                        <a:spcAft>
                          <a:spcPts val="0"/>
                        </a:spcAft>
                        <a:buNone/>
                      </a:pPr>
                      <a:r>
                        <a:rPr lang="en-US"/>
                        <a:t>R</a:t>
                      </a:r>
                      <a:endParaRPr/>
                    </a:p>
                  </a:txBody>
                  <a:tcPr marT="91425" marB="91425" marR="91425" marL="91425"/>
                </a:tc>
              </a:tr>
              <a:tr h="381000">
                <a:tc>
                  <a:txBody>
                    <a:bodyPr/>
                    <a:lstStyle/>
                    <a:p>
                      <a:pPr indent="0" lvl="0" marL="0" rtl="0" algn="l">
                        <a:spcBef>
                          <a:spcPts val="0"/>
                        </a:spcBef>
                        <a:spcAft>
                          <a:spcPts val="0"/>
                        </a:spcAft>
                        <a:buNone/>
                      </a:pPr>
                      <a:r>
                        <a:rPr lang="en-US"/>
                        <a:t>User</a:t>
                      </a:r>
                      <a:endParaRPr/>
                    </a:p>
                  </a:txBody>
                  <a:tcPr marT="91425" marB="91425" marR="91425" marL="91425"/>
                </a:tc>
                <a:tc>
                  <a:txBody>
                    <a:bodyPr/>
                    <a:lstStyle/>
                    <a:p>
                      <a:pPr indent="0" lvl="0" marL="0" rtl="0" algn="l">
                        <a:spcBef>
                          <a:spcPts val="0"/>
                        </a:spcBef>
                        <a:spcAft>
                          <a:spcPts val="0"/>
                        </a:spcAft>
                        <a:buNone/>
                      </a:pPr>
                      <a:r>
                        <a:rPr lang="en-US"/>
                        <a:t>CRUD</a:t>
                      </a:r>
                      <a:endParaRPr/>
                    </a:p>
                  </a:txBody>
                  <a:tcPr marT="91425" marB="91425" marR="91425" marL="91425"/>
                </a:tc>
                <a:tc>
                  <a:txBody>
                    <a:bodyPr/>
                    <a:lstStyle/>
                    <a:p>
                      <a:pPr indent="0" lvl="0" marL="0" rtl="0" algn="l">
                        <a:spcBef>
                          <a:spcPts val="0"/>
                        </a:spcBef>
                        <a:spcAft>
                          <a:spcPts val="0"/>
                        </a:spcAft>
                        <a:buNone/>
                      </a:pPr>
                      <a:r>
                        <a:rPr lang="en-US"/>
                        <a:t>R</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CRU</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US"/>
                        <a:t>Album</a:t>
                      </a:r>
                      <a:endParaRPr/>
                    </a:p>
                  </a:txBody>
                  <a:tcPr marT="91425" marB="91425" marR="91425" marL="91425"/>
                </a:tc>
                <a:tc>
                  <a:txBody>
                    <a:bodyPr/>
                    <a:lstStyle/>
                    <a:p>
                      <a:pPr indent="0" lvl="0" marL="0" rtl="0" algn="l">
                        <a:spcBef>
                          <a:spcPts val="0"/>
                        </a:spcBef>
                        <a:spcAft>
                          <a:spcPts val="0"/>
                        </a:spcAft>
                        <a:buNone/>
                      </a:pPr>
                      <a:r>
                        <a:rPr lang="en-US"/>
                        <a:t>CRUD</a:t>
                      </a:r>
                      <a:endParaRPr/>
                    </a:p>
                  </a:txBody>
                  <a:tcPr marT="91425" marB="91425" marR="91425" marL="91425"/>
                </a:tc>
                <a:tc>
                  <a:txBody>
                    <a:bodyPr/>
                    <a:lstStyle/>
                    <a:p>
                      <a:pPr indent="0" lvl="0" marL="0" rtl="0" algn="l">
                        <a:spcBef>
                          <a:spcPts val="0"/>
                        </a:spcBef>
                        <a:spcAft>
                          <a:spcPts val="0"/>
                        </a:spcAft>
                        <a:buNone/>
                      </a:pPr>
                      <a:r>
                        <a:rPr lang="en-US"/>
                        <a:t>R</a:t>
                      </a:r>
                      <a:endParaRPr/>
                    </a:p>
                  </a:txBody>
                  <a:tcPr marT="91425" marB="91425" marR="91425" marL="91425"/>
                </a:tc>
                <a:tc>
                  <a:txBody>
                    <a:bodyPr/>
                    <a:lstStyle/>
                    <a:p>
                      <a:pPr indent="0" lvl="0" marL="0" rtl="0" algn="l">
                        <a:spcBef>
                          <a:spcPts val="0"/>
                        </a:spcBef>
                        <a:spcAft>
                          <a:spcPts val="0"/>
                        </a:spcAft>
                        <a:buNone/>
                      </a:pPr>
                      <a:r>
                        <a:rPr lang="en-US"/>
                        <a:t>CRUD</a:t>
                      </a:r>
                      <a:endParaRPr/>
                    </a:p>
                  </a:txBody>
                  <a:tcPr marT="91425" marB="91425" marR="91425" marL="91425"/>
                </a:tc>
                <a:tc>
                  <a:txBody>
                    <a:bodyPr/>
                    <a:lstStyle/>
                    <a:p>
                      <a:pPr indent="0" lvl="0" marL="0" rtl="0" algn="l">
                        <a:spcBef>
                          <a:spcPts val="0"/>
                        </a:spcBef>
                        <a:spcAft>
                          <a:spcPts val="0"/>
                        </a:spcAft>
                        <a:buNone/>
                      </a:pPr>
                      <a:r>
                        <a:rPr lang="en-US"/>
                        <a:t>R</a:t>
                      </a:r>
                      <a:endParaRPr/>
                    </a:p>
                  </a:txBody>
                  <a:tcPr marT="91425" marB="91425" marR="91425" marL="91425"/>
                </a:tc>
                <a:tc>
                  <a:txBody>
                    <a:bodyPr/>
                    <a:lstStyle/>
                    <a:p>
                      <a:pPr indent="0" lvl="0" marL="0" rtl="0" algn="l">
                        <a:spcBef>
                          <a:spcPts val="0"/>
                        </a:spcBef>
                        <a:spcAft>
                          <a:spcPts val="0"/>
                        </a:spcAft>
                        <a:buNone/>
                      </a:pPr>
                      <a:r>
                        <a:rPr lang="en-US"/>
                        <a:t>R</a:t>
                      </a:r>
                      <a:endParaRPr/>
                    </a:p>
                  </a:txBody>
                  <a:tcPr marT="91425" marB="91425" marR="91425" marL="91425"/>
                </a:tc>
              </a:tr>
              <a:tr h="381000">
                <a:tc>
                  <a:txBody>
                    <a:bodyPr/>
                    <a:lstStyle/>
                    <a:p>
                      <a:pPr indent="0" lvl="0" marL="0" rtl="0" algn="l">
                        <a:spcBef>
                          <a:spcPts val="0"/>
                        </a:spcBef>
                        <a:spcAft>
                          <a:spcPts val="0"/>
                        </a:spcAft>
                        <a:buNone/>
                      </a:pPr>
                      <a:r>
                        <a:rPr lang="en-US"/>
                        <a:t>Genre</a:t>
                      </a:r>
                      <a:endParaRPr/>
                    </a:p>
                  </a:txBody>
                  <a:tcPr marT="91425" marB="91425" marR="91425" marL="91425"/>
                </a:tc>
                <a:tc>
                  <a:txBody>
                    <a:bodyPr/>
                    <a:lstStyle/>
                    <a:p>
                      <a:pPr indent="0" lvl="0" marL="0" rtl="0" algn="l">
                        <a:spcBef>
                          <a:spcPts val="0"/>
                        </a:spcBef>
                        <a:spcAft>
                          <a:spcPts val="0"/>
                        </a:spcAft>
                        <a:buNone/>
                      </a:pPr>
                      <a:r>
                        <a:rPr lang="en-US"/>
                        <a:t>CRUD</a:t>
                      </a:r>
                      <a:endParaRPr/>
                    </a:p>
                  </a:txBody>
                  <a:tcPr marT="91425" marB="91425" marR="91425" marL="91425"/>
                </a:tc>
                <a:tc>
                  <a:txBody>
                    <a:bodyPr/>
                    <a:lstStyle/>
                    <a:p>
                      <a:pPr indent="0" lvl="0" marL="0" rtl="0" algn="l">
                        <a:spcBef>
                          <a:spcPts val="0"/>
                        </a:spcBef>
                        <a:spcAft>
                          <a:spcPts val="0"/>
                        </a:spcAft>
                        <a:buNone/>
                      </a:pPr>
                      <a:r>
                        <a:rPr lang="en-US"/>
                        <a:t>R</a:t>
                      </a:r>
                      <a:endParaRPr/>
                    </a:p>
                  </a:txBody>
                  <a:tcPr marT="91425" marB="91425" marR="91425" marL="91425"/>
                </a:tc>
                <a:tc>
                  <a:txBody>
                    <a:bodyPr/>
                    <a:lstStyle/>
                    <a:p>
                      <a:pPr indent="0" lvl="0" marL="0" rtl="0" algn="l">
                        <a:spcBef>
                          <a:spcPts val="0"/>
                        </a:spcBef>
                        <a:spcAft>
                          <a:spcPts val="0"/>
                        </a:spcAft>
                        <a:buNone/>
                      </a:pPr>
                      <a:r>
                        <a:rPr lang="en-US"/>
                        <a:t>R</a:t>
                      </a:r>
                      <a:endParaRPr/>
                    </a:p>
                  </a:txBody>
                  <a:tcPr marT="91425" marB="91425" marR="91425" marL="91425"/>
                </a:tc>
                <a:tc>
                  <a:txBody>
                    <a:bodyPr/>
                    <a:lstStyle/>
                    <a:p>
                      <a:pPr indent="0" lvl="0" marL="0" rtl="0" algn="l">
                        <a:spcBef>
                          <a:spcPts val="0"/>
                        </a:spcBef>
                        <a:spcAft>
                          <a:spcPts val="0"/>
                        </a:spcAft>
                        <a:buNone/>
                      </a:pPr>
                      <a:r>
                        <a:rPr lang="en-US"/>
                        <a:t>R</a:t>
                      </a:r>
                      <a:endParaRPr/>
                    </a:p>
                  </a:txBody>
                  <a:tcPr marT="91425" marB="91425" marR="91425" marL="91425"/>
                </a:tc>
                <a:tc>
                  <a:txBody>
                    <a:bodyPr/>
                    <a:lstStyle/>
                    <a:p>
                      <a:pPr indent="0" lvl="0" marL="0" rtl="0" algn="l">
                        <a:spcBef>
                          <a:spcPts val="0"/>
                        </a:spcBef>
                        <a:spcAft>
                          <a:spcPts val="0"/>
                        </a:spcAft>
                        <a:buNone/>
                      </a:pPr>
                      <a:r>
                        <a:rPr lang="en-US"/>
                        <a:t>R</a:t>
                      </a:r>
                      <a:endParaRPr/>
                    </a:p>
                  </a:txBody>
                  <a:tcPr marT="91425" marB="91425" marR="91425" marL="91425"/>
                </a:tc>
              </a:tr>
              <a:tr h="381000">
                <a:tc>
                  <a:txBody>
                    <a:bodyPr/>
                    <a:lstStyle/>
                    <a:p>
                      <a:pPr indent="0" lvl="0" marL="0" rtl="0" algn="l">
                        <a:spcBef>
                          <a:spcPts val="0"/>
                        </a:spcBef>
                        <a:spcAft>
                          <a:spcPts val="0"/>
                        </a:spcAft>
                        <a:buNone/>
                      </a:pPr>
                      <a:r>
                        <a:rPr lang="en-US"/>
                        <a:t>Playlist</a:t>
                      </a:r>
                      <a:endParaRPr/>
                    </a:p>
                  </a:txBody>
                  <a:tcPr marT="91425" marB="91425" marR="91425" marL="91425"/>
                </a:tc>
                <a:tc>
                  <a:txBody>
                    <a:bodyPr/>
                    <a:lstStyle/>
                    <a:p>
                      <a:pPr indent="0" lvl="0" marL="0" rtl="0" algn="l">
                        <a:spcBef>
                          <a:spcPts val="0"/>
                        </a:spcBef>
                        <a:spcAft>
                          <a:spcPts val="0"/>
                        </a:spcAft>
                        <a:buNone/>
                      </a:pPr>
                      <a:r>
                        <a:rPr lang="en-US"/>
                        <a:t>CRUD</a:t>
                      </a:r>
                      <a:endParaRPr/>
                    </a:p>
                  </a:txBody>
                  <a:tcPr marT="91425" marB="91425" marR="91425" marL="91425"/>
                </a:tc>
                <a:tc>
                  <a:txBody>
                    <a:bodyPr/>
                    <a:lstStyle/>
                    <a:p>
                      <a:pPr indent="0" lvl="0" marL="0" rtl="0" algn="l">
                        <a:spcBef>
                          <a:spcPts val="0"/>
                        </a:spcBef>
                        <a:spcAft>
                          <a:spcPts val="0"/>
                        </a:spcAft>
                        <a:buNone/>
                      </a:pPr>
                      <a:r>
                        <a:rPr lang="en-US"/>
                        <a:t>R</a:t>
                      </a:r>
                      <a:endParaRPr/>
                    </a:p>
                  </a:txBody>
                  <a:tcPr marT="91425" marB="91425" marR="91425" marL="91425"/>
                </a:tc>
                <a:tc>
                  <a:txBody>
                    <a:bodyPr/>
                    <a:lstStyle/>
                    <a:p>
                      <a:pPr indent="0" lvl="0" marL="0" rtl="0" algn="l">
                        <a:spcBef>
                          <a:spcPts val="0"/>
                        </a:spcBef>
                        <a:spcAft>
                          <a:spcPts val="0"/>
                        </a:spcAft>
                        <a:buNone/>
                      </a:pPr>
                      <a:r>
                        <a:rPr lang="en-US"/>
                        <a:t>R</a:t>
                      </a:r>
                      <a:endParaRPr/>
                    </a:p>
                  </a:txBody>
                  <a:tcPr marT="91425" marB="91425" marR="91425" marL="91425"/>
                </a:tc>
                <a:tc>
                  <a:txBody>
                    <a:bodyPr/>
                    <a:lstStyle/>
                    <a:p>
                      <a:pPr indent="0" lvl="0" marL="0" rtl="0" algn="l">
                        <a:spcBef>
                          <a:spcPts val="0"/>
                        </a:spcBef>
                        <a:spcAft>
                          <a:spcPts val="0"/>
                        </a:spcAft>
                        <a:buNone/>
                      </a:pPr>
                      <a:r>
                        <a:rPr lang="en-US"/>
                        <a:t>CRUD</a:t>
                      </a:r>
                      <a:endParaRPr/>
                    </a:p>
                  </a:txBody>
                  <a:tcPr marT="91425" marB="91425" marR="91425" marL="91425"/>
                </a:tc>
                <a:tc>
                  <a:txBody>
                    <a:bodyPr/>
                    <a:lstStyle/>
                    <a:p>
                      <a:pPr indent="0" lvl="0" marL="0" rtl="0" algn="l">
                        <a:spcBef>
                          <a:spcPts val="0"/>
                        </a:spcBef>
                        <a:spcAft>
                          <a:spcPts val="0"/>
                        </a:spcAft>
                        <a:buNone/>
                      </a:pPr>
                      <a:r>
                        <a:rPr lang="en-US"/>
                        <a:t>R</a:t>
                      </a:r>
                      <a:endParaRPr/>
                    </a:p>
                  </a:txBody>
                  <a:tcPr marT="91425" marB="91425" marR="91425" marL="91425"/>
                </a:tc>
              </a:tr>
              <a:tr h="381000">
                <a:tc>
                  <a:txBody>
                    <a:bodyPr/>
                    <a:lstStyle/>
                    <a:p>
                      <a:pPr indent="0" lvl="0" marL="0" rtl="0" algn="l">
                        <a:spcBef>
                          <a:spcPts val="0"/>
                        </a:spcBef>
                        <a:spcAft>
                          <a:spcPts val="0"/>
                        </a:spcAft>
                        <a:buNone/>
                      </a:pPr>
                      <a:r>
                        <a:rPr lang="en-US"/>
                        <a:t>Subscription</a:t>
                      </a:r>
                      <a:endParaRPr/>
                    </a:p>
                  </a:txBody>
                  <a:tcPr marT="91425" marB="91425" marR="91425" marL="91425"/>
                </a:tc>
                <a:tc>
                  <a:txBody>
                    <a:bodyPr/>
                    <a:lstStyle/>
                    <a:p>
                      <a:pPr indent="0" lvl="0" marL="0" rtl="0" algn="l">
                        <a:spcBef>
                          <a:spcPts val="0"/>
                        </a:spcBef>
                        <a:spcAft>
                          <a:spcPts val="0"/>
                        </a:spcAft>
                        <a:buNone/>
                      </a:pPr>
                      <a:r>
                        <a:rPr lang="en-US"/>
                        <a:t>C</a:t>
                      </a:r>
                      <a:r>
                        <a:rPr lang="en-US"/>
                        <a:t>RUD</a:t>
                      </a:r>
                      <a:endParaRPr/>
                    </a:p>
                  </a:txBody>
                  <a:tcPr marT="91425" marB="91425" marR="91425" marL="91425"/>
                </a:tc>
                <a:tc>
                  <a:txBody>
                    <a:bodyPr/>
                    <a:lstStyle/>
                    <a:p>
                      <a:pPr indent="0" lvl="0" marL="0" rtl="0" algn="l">
                        <a:spcBef>
                          <a:spcPts val="0"/>
                        </a:spcBef>
                        <a:spcAft>
                          <a:spcPts val="0"/>
                        </a:spcAft>
                        <a:buNone/>
                      </a:pPr>
                      <a:r>
                        <a:rPr lang="en-US"/>
                        <a:t>R</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CRUD</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US"/>
                        <a:t>Transaction</a:t>
                      </a:r>
                      <a:endParaRPr/>
                    </a:p>
                  </a:txBody>
                  <a:tcPr marT="91425" marB="91425" marR="91425" marL="91425"/>
                </a:tc>
                <a:tc>
                  <a:txBody>
                    <a:bodyPr/>
                    <a:lstStyle/>
                    <a:p>
                      <a:pPr indent="0" lvl="0" marL="0" rtl="0" algn="l">
                        <a:spcBef>
                          <a:spcPts val="0"/>
                        </a:spcBef>
                        <a:spcAft>
                          <a:spcPts val="0"/>
                        </a:spcAft>
                        <a:buNone/>
                      </a:pPr>
                      <a:r>
                        <a:rPr lang="en-US"/>
                        <a:t>RUD</a:t>
                      </a:r>
                      <a:endParaRPr/>
                    </a:p>
                  </a:txBody>
                  <a:tcPr marT="91425" marB="91425" marR="91425" marL="91425"/>
                </a:tc>
                <a:tc>
                  <a:txBody>
                    <a:bodyPr/>
                    <a:lstStyle/>
                    <a:p>
                      <a:pPr indent="0" lvl="0" marL="0" rtl="0" algn="l">
                        <a:spcBef>
                          <a:spcPts val="0"/>
                        </a:spcBef>
                        <a:spcAft>
                          <a:spcPts val="0"/>
                        </a:spcAft>
                        <a:buNone/>
                      </a:pPr>
                      <a:r>
                        <a:rPr lang="en-US"/>
                        <a:t>R</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CR</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600" name="Google Shape;600;p54"/>
          <p:cNvSpPr txBox="1"/>
          <p:nvPr>
            <p:ph idx="5" type="body"/>
          </p:nvPr>
        </p:nvSpPr>
        <p:spPr>
          <a:xfrm>
            <a:off x="5430305" y="5381700"/>
            <a:ext cx="13314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None/>
            </a:pPr>
            <a:r>
              <a:rPr lang="en-US" sz="1400"/>
              <a:t>Data to roles</a:t>
            </a:r>
            <a:endParaRPr sz="1200"/>
          </a:p>
          <a:p>
            <a:pPr indent="0" lvl="0" marL="0" rtl="0" algn="l">
              <a:lnSpc>
                <a:spcPct val="100000"/>
              </a:lnSpc>
              <a:spcBef>
                <a:spcPts val="0"/>
              </a:spcBef>
              <a:spcAft>
                <a:spcPts val="0"/>
              </a:spcAft>
              <a:buClr>
                <a:srgbClr val="0E2D69"/>
              </a:buClr>
              <a:buSzPts val="1400"/>
              <a:buNone/>
            </a:pPr>
            <a:r>
              <a:t/>
            </a:r>
            <a:endParaRPr sz="1400"/>
          </a:p>
          <a:p>
            <a:pPr indent="0" lvl="0" marL="0" rtl="0" algn="l">
              <a:lnSpc>
                <a:spcPct val="100000"/>
              </a:lnSpc>
              <a:spcBef>
                <a:spcPts val="0"/>
              </a:spcBef>
              <a:spcAft>
                <a:spcPts val="0"/>
              </a:spcAft>
              <a:buClr>
                <a:srgbClr val="0E2D69"/>
              </a:buClr>
              <a:buSzPts val="1400"/>
              <a:buNone/>
            </a:pPr>
            <a:r>
              <a:t/>
            </a: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5"/>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US" sz="1400"/>
              <a:t>Business Analytics and Big Data Systems </a:t>
            </a:r>
            <a:endParaRPr/>
          </a:p>
        </p:txBody>
      </p:sp>
      <p:sp>
        <p:nvSpPr>
          <p:cNvPr id="606" name="Google Shape;606;p55"/>
          <p:cNvSpPr txBox="1"/>
          <p:nvPr>
            <p:ph idx="5" type="body"/>
          </p:nvPr>
        </p:nvSpPr>
        <p:spPr>
          <a:xfrm>
            <a:off x="6429413" y="544811"/>
            <a:ext cx="20700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None/>
            </a:pPr>
            <a:r>
              <a:rPr lang="en-US" sz="1400"/>
              <a:t>CRUD Matrix</a:t>
            </a:r>
            <a:endParaRPr sz="1200"/>
          </a:p>
          <a:p>
            <a:pPr indent="0" lvl="0" marL="0" rtl="0" algn="l">
              <a:lnSpc>
                <a:spcPct val="100000"/>
              </a:lnSpc>
              <a:spcBef>
                <a:spcPts val="0"/>
              </a:spcBef>
              <a:spcAft>
                <a:spcPts val="0"/>
              </a:spcAft>
              <a:buClr>
                <a:srgbClr val="0E2D69"/>
              </a:buClr>
              <a:buSzPts val="1400"/>
              <a:buNone/>
            </a:pPr>
            <a:r>
              <a:t/>
            </a:r>
            <a:endParaRPr sz="1400"/>
          </a:p>
          <a:p>
            <a:pPr indent="0" lvl="0" marL="0" rtl="0" algn="l">
              <a:lnSpc>
                <a:spcPct val="100000"/>
              </a:lnSpc>
              <a:spcBef>
                <a:spcPts val="0"/>
              </a:spcBef>
              <a:spcAft>
                <a:spcPts val="0"/>
              </a:spcAft>
              <a:buClr>
                <a:srgbClr val="0E2D69"/>
              </a:buClr>
              <a:buSzPts val="1400"/>
              <a:buNone/>
            </a:pPr>
            <a:r>
              <a:t/>
            </a:r>
            <a:endParaRPr sz="1600"/>
          </a:p>
        </p:txBody>
      </p:sp>
      <p:sp>
        <p:nvSpPr>
          <p:cNvPr id="607" name="Google Shape;607;p55"/>
          <p:cNvSpPr txBox="1"/>
          <p:nvPr>
            <p:ph idx="5" type="body"/>
          </p:nvPr>
        </p:nvSpPr>
        <p:spPr>
          <a:xfrm>
            <a:off x="3380679" y="480725"/>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graphicFrame>
        <p:nvGraphicFramePr>
          <p:cNvPr id="608" name="Google Shape;608;p55"/>
          <p:cNvGraphicFramePr/>
          <p:nvPr/>
        </p:nvGraphicFramePr>
        <p:xfrm>
          <a:off x="952500" y="1988350"/>
          <a:ext cx="3000000" cy="3000000"/>
        </p:xfrm>
        <a:graphic>
          <a:graphicData uri="http://schemas.openxmlformats.org/drawingml/2006/table">
            <a:tbl>
              <a:tblPr>
                <a:noFill/>
                <a:tableStyleId>{B9070A6E-08E7-4F5F-B09C-9035D4E5BF43}</a:tableStyleId>
              </a:tblPr>
              <a:tblGrid>
                <a:gridCol w="1714500"/>
                <a:gridCol w="1714500"/>
                <a:gridCol w="1714500"/>
                <a:gridCol w="1714500"/>
                <a:gridCol w="1714500"/>
                <a:gridCol w="17145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Admin</a:t>
                      </a:r>
                      <a:endParaRPr/>
                    </a:p>
                  </a:txBody>
                  <a:tcPr marT="91425" marB="91425" marR="91425" marL="91425"/>
                </a:tc>
                <a:tc>
                  <a:txBody>
                    <a:bodyPr/>
                    <a:lstStyle/>
                    <a:p>
                      <a:pPr indent="0" lvl="0" marL="0" rtl="0" algn="l">
                        <a:spcBef>
                          <a:spcPts val="0"/>
                        </a:spcBef>
                        <a:spcAft>
                          <a:spcPts val="0"/>
                        </a:spcAft>
                        <a:buNone/>
                      </a:pPr>
                      <a:r>
                        <a:rPr lang="en-US"/>
                        <a:t>Worker</a:t>
                      </a:r>
                      <a:endParaRPr/>
                    </a:p>
                  </a:txBody>
                  <a:tcPr marT="91425" marB="91425" marR="91425" marL="91425"/>
                </a:tc>
                <a:tc>
                  <a:txBody>
                    <a:bodyPr/>
                    <a:lstStyle/>
                    <a:p>
                      <a:pPr indent="0" lvl="0" marL="0" rtl="0" algn="l">
                        <a:spcBef>
                          <a:spcPts val="0"/>
                        </a:spcBef>
                        <a:spcAft>
                          <a:spcPts val="0"/>
                        </a:spcAft>
                        <a:buNone/>
                      </a:pPr>
                      <a:r>
                        <a:rPr lang="en-US"/>
                        <a:t>Musician</a:t>
                      </a:r>
                      <a:endParaRPr/>
                    </a:p>
                  </a:txBody>
                  <a:tcPr marT="91425" marB="91425" marR="91425" marL="91425"/>
                </a:tc>
                <a:tc>
                  <a:txBody>
                    <a:bodyPr/>
                    <a:lstStyle/>
                    <a:p>
                      <a:pPr indent="0" lvl="0" marL="0" rtl="0" algn="l">
                        <a:spcBef>
                          <a:spcPts val="0"/>
                        </a:spcBef>
                        <a:spcAft>
                          <a:spcPts val="0"/>
                        </a:spcAft>
                        <a:buNone/>
                      </a:pPr>
                      <a:r>
                        <a:rPr lang="en-US"/>
                        <a:t>User</a:t>
                      </a:r>
                      <a:endParaRPr/>
                    </a:p>
                  </a:txBody>
                  <a:tcPr marT="91425" marB="91425" marR="91425" marL="91425"/>
                </a:tc>
                <a:tc>
                  <a:txBody>
                    <a:bodyPr/>
                    <a:lstStyle/>
                    <a:p>
                      <a:pPr indent="0" lvl="0" marL="0" rtl="0" algn="l">
                        <a:spcBef>
                          <a:spcPts val="0"/>
                        </a:spcBef>
                        <a:spcAft>
                          <a:spcPts val="0"/>
                        </a:spcAft>
                        <a:buNone/>
                      </a:pPr>
                      <a:r>
                        <a:rPr lang="en-US"/>
                        <a:t>Guest</a:t>
                      </a:r>
                      <a:endParaRPr/>
                    </a:p>
                  </a:txBody>
                  <a:tcPr marT="91425" marB="91425" marR="91425" marL="91425"/>
                </a:tc>
              </a:tr>
              <a:tr h="381000">
                <a:tc>
                  <a:txBody>
                    <a:bodyPr/>
                    <a:lstStyle/>
                    <a:p>
                      <a:pPr indent="0" lvl="0" marL="0" rtl="0" algn="l">
                        <a:spcBef>
                          <a:spcPts val="0"/>
                        </a:spcBef>
                        <a:spcAft>
                          <a:spcPts val="0"/>
                        </a:spcAft>
                        <a:buNone/>
                      </a:pPr>
                      <a:r>
                        <a:rPr lang="en-US"/>
                        <a:t>Create account</a:t>
                      </a:r>
                      <a:endParaRPr/>
                    </a:p>
                  </a:txBody>
                  <a:tcPr marT="91425" marB="91425" marR="91425" marL="91425"/>
                </a:tc>
                <a:tc>
                  <a:txBody>
                    <a:bodyPr/>
                    <a:lstStyle/>
                    <a:p>
                      <a:pPr indent="0" lvl="0" marL="0" rtl="0" algn="l">
                        <a:spcBef>
                          <a:spcPts val="0"/>
                        </a:spcBef>
                        <a:spcAft>
                          <a:spcPts val="0"/>
                        </a:spcAft>
                        <a:buNone/>
                      </a:pPr>
                      <a:r>
                        <a:rPr lang="en-US"/>
                        <a:t>CRUD</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CRUD</a:t>
                      </a:r>
                      <a:endParaRPr/>
                    </a:p>
                  </a:txBody>
                  <a:tcPr marT="91425" marB="91425" marR="91425" marL="91425"/>
                </a:tc>
                <a:tc>
                  <a:txBody>
                    <a:bodyPr/>
                    <a:lstStyle/>
                    <a:p>
                      <a:pPr indent="0" lvl="0" marL="0" rtl="0" algn="l">
                        <a:spcBef>
                          <a:spcPts val="0"/>
                        </a:spcBef>
                        <a:spcAft>
                          <a:spcPts val="0"/>
                        </a:spcAft>
                        <a:buNone/>
                      </a:pPr>
                      <a:r>
                        <a:rPr lang="en-US"/>
                        <a:t>CRUD</a:t>
                      </a:r>
                      <a:endParaRPr/>
                    </a:p>
                  </a:txBody>
                  <a:tcPr marT="91425" marB="91425" marR="91425" marL="91425"/>
                </a:tc>
                <a:tc>
                  <a:txBody>
                    <a:bodyPr/>
                    <a:lstStyle/>
                    <a:p>
                      <a:pPr indent="0" lvl="0" marL="0" rtl="0" algn="l">
                        <a:spcBef>
                          <a:spcPts val="0"/>
                        </a:spcBef>
                        <a:spcAft>
                          <a:spcPts val="0"/>
                        </a:spcAft>
                        <a:buNone/>
                      </a:pPr>
                      <a:r>
                        <a:rPr lang="en-US"/>
                        <a:t>C</a:t>
                      </a:r>
                      <a:endParaRPr/>
                    </a:p>
                  </a:txBody>
                  <a:tcPr marT="91425" marB="91425" marR="91425" marL="91425"/>
                </a:tc>
              </a:tr>
              <a:tr h="381000">
                <a:tc>
                  <a:txBody>
                    <a:bodyPr/>
                    <a:lstStyle/>
                    <a:p>
                      <a:pPr indent="0" lvl="0" marL="0" rtl="0" algn="l">
                        <a:spcBef>
                          <a:spcPts val="0"/>
                        </a:spcBef>
                        <a:spcAft>
                          <a:spcPts val="0"/>
                        </a:spcAft>
                        <a:buNone/>
                      </a:pPr>
                      <a:r>
                        <a:rPr lang="en-US"/>
                        <a:t>Upload track</a:t>
                      </a:r>
                      <a:endParaRPr/>
                    </a:p>
                  </a:txBody>
                  <a:tcPr marT="91425" marB="91425" marR="91425" marL="91425"/>
                </a:tc>
                <a:tc>
                  <a:txBody>
                    <a:bodyPr/>
                    <a:lstStyle/>
                    <a:p>
                      <a:pPr indent="0" lvl="0" marL="0" rtl="0" algn="l">
                        <a:spcBef>
                          <a:spcPts val="0"/>
                        </a:spcBef>
                        <a:spcAft>
                          <a:spcPts val="0"/>
                        </a:spcAft>
                        <a:buNone/>
                      </a:pPr>
                      <a:r>
                        <a:rPr lang="en-US"/>
                        <a:t>CRUD</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CRUD</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US"/>
                        <a:t>Listen to track</a:t>
                      </a:r>
                      <a:endParaRPr/>
                    </a:p>
                  </a:txBody>
                  <a:tcPr marT="91425" marB="91425" marR="91425" marL="91425"/>
                </a:tc>
                <a:tc>
                  <a:txBody>
                    <a:bodyPr/>
                    <a:lstStyle/>
                    <a:p>
                      <a:pPr indent="0" lvl="0" marL="0" rtl="0" algn="l">
                        <a:spcBef>
                          <a:spcPts val="0"/>
                        </a:spcBef>
                        <a:spcAft>
                          <a:spcPts val="0"/>
                        </a:spcAft>
                        <a:buNone/>
                      </a:pPr>
                      <a:r>
                        <a:rPr lang="en-US"/>
                        <a:t>CRUD</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R</a:t>
                      </a:r>
                      <a:endParaRPr/>
                    </a:p>
                  </a:txBody>
                  <a:tcPr marT="91425" marB="91425" marR="91425" marL="91425"/>
                </a:tc>
                <a:tc>
                  <a:txBody>
                    <a:bodyPr/>
                    <a:lstStyle/>
                    <a:p>
                      <a:pPr indent="0" lvl="0" marL="0" rtl="0" algn="l">
                        <a:spcBef>
                          <a:spcPts val="0"/>
                        </a:spcBef>
                        <a:spcAft>
                          <a:spcPts val="0"/>
                        </a:spcAft>
                        <a:buNone/>
                      </a:pPr>
                      <a:r>
                        <a:rPr lang="en-US"/>
                        <a:t>R</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US"/>
                        <a:t>Add playlist</a:t>
                      </a:r>
                      <a:endParaRPr/>
                    </a:p>
                  </a:txBody>
                  <a:tcPr marT="91425" marB="91425" marR="91425" marL="91425"/>
                </a:tc>
                <a:tc>
                  <a:txBody>
                    <a:bodyPr/>
                    <a:lstStyle/>
                    <a:p>
                      <a:pPr indent="0" lvl="0" marL="0" rtl="0" algn="l">
                        <a:spcBef>
                          <a:spcPts val="0"/>
                        </a:spcBef>
                        <a:spcAft>
                          <a:spcPts val="0"/>
                        </a:spcAft>
                        <a:buNone/>
                      </a:pPr>
                      <a:r>
                        <a:rPr lang="en-US"/>
                        <a:t>CRUD</a:t>
                      </a:r>
                      <a:endParaRPr/>
                    </a:p>
                  </a:txBody>
                  <a:tcPr marT="91425" marB="91425" marR="91425" marL="91425"/>
                </a:tc>
                <a:tc>
                  <a:txBody>
                    <a:bodyPr/>
                    <a:lstStyle/>
                    <a:p>
                      <a:pPr indent="0" lvl="0" marL="0" rtl="0" algn="l">
                        <a:spcBef>
                          <a:spcPts val="0"/>
                        </a:spcBef>
                        <a:spcAft>
                          <a:spcPts val="0"/>
                        </a:spcAft>
                        <a:buNone/>
                      </a:pPr>
                      <a:r>
                        <a:rPr lang="en-US"/>
                        <a:t>R</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CRUD</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US"/>
                        <a:t>Make a transaction</a:t>
                      </a:r>
                      <a:endParaRPr/>
                    </a:p>
                  </a:txBody>
                  <a:tcPr marT="91425" marB="91425" marR="91425" marL="91425"/>
                </a:tc>
                <a:tc>
                  <a:txBody>
                    <a:bodyPr/>
                    <a:lstStyle/>
                    <a:p>
                      <a:pPr indent="0" lvl="0" marL="0" rtl="0" algn="l">
                        <a:spcBef>
                          <a:spcPts val="0"/>
                        </a:spcBef>
                        <a:spcAft>
                          <a:spcPts val="0"/>
                        </a:spcAft>
                        <a:buNone/>
                      </a:pPr>
                      <a:r>
                        <a:rPr lang="en-US"/>
                        <a:t>RUD</a:t>
                      </a:r>
                      <a:endParaRPr/>
                    </a:p>
                  </a:txBody>
                  <a:tcPr marT="91425" marB="91425" marR="91425" marL="91425"/>
                </a:tc>
                <a:tc>
                  <a:txBody>
                    <a:bodyPr/>
                    <a:lstStyle/>
                    <a:p>
                      <a:pPr indent="0" lvl="0" marL="0" rtl="0" algn="l">
                        <a:spcBef>
                          <a:spcPts val="0"/>
                        </a:spcBef>
                        <a:spcAft>
                          <a:spcPts val="0"/>
                        </a:spcAft>
                        <a:buNone/>
                      </a:pPr>
                      <a:r>
                        <a:rPr lang="en-US"/>
                        <a:t>R</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CR</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US"/>
                        <a:t>Add track to album</a:t>
                      </a:r>
                      <a:endParaRPr/>
                    </a:p>
                  </a:txBody>
                  <a:tcPr marT="91425" marB="91425" marR="91425" marL="91425"/>
                </a:tc>
                <a:tc>
                  <a:txBody>
                    <a:bodyPr/>
                    <a:lstStyle/>
                    <a:p>
                      <a:pPr indent="0" lvl="0" marL="0" rtl="0" algn="l">
                        <a:spcBef>
                          <a:spcPts val="0"/>
                        </a:spcBef>
                        <a:spcAft>
                          <a:spcPts val="0"/>
                        </a:spcAft>
                        <a:buNone/>
                      </a:pPr>
                      <a:r>
                        <a:rPr lang="en-US"/>
                        <a:t>CRUD</a:t>
                      </a:r>
                      <a:endParaRPr/>
                    </a:p>
                  </a:txBody>
                  <a:tcPr marT="91425" marB="91425" marR="91425" marL="91425"/>
                </a:tc>
                <a:tc>
                  <a:txBody>
                    <a:bodyPr/>
                    <a:lstStyle/>
                    <a:p>
                      <a:pPr indent="0" lvl="0" marL="0" rtl="0" algn="l">
                        <a:spcBef>
                          <a:spcPts val="0"/>
                        </a:spcBef>
                        <a:spcAft>
                          <a:spcPts val="0"/>
                        </a:spcAft>
                        <a:buNone/>
                      </a:pPr>
                      <a:r>
                        <a:rPr lang="en-US"/>
                        <a:t>R</a:t>
                      </a:r>
                      <a:endParaRPr/>
                    </a:p>
                  </a:txBody>
                  <a:tcPr marT="91425" marB="91425" marR="91425" marL="91425"/>
                </a:tc>
                <a:tc>
                  <a:txBody>
                    <a:bodyPr/>
                    <a:lstStyle/>
                    <a:p>
                      <a:pPr indent="0" lvl="0" marL="0" rtl="0" algn="l">
                        <a:spcBef>
                          <a:spcPts val="0"/>
                        </a:spcBef>
                        <a:spcAft>
                          <a:spcPts val="0"/>
                        </a:spcAft>
                        <a:buNone/>
                      </a:pPr>
                      <a:r>
                        <a:rPr lang="en-US"/>
                        <a:t>CRUD</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US"/>
                        <a:t>Create subscription</a:t>
                      </a:r>
                      <a:endParaRPr/>
                    </a:p>
                  </a:txBody>
                  <a:tcPr marT="91425" marB="91425" marR="91425" marL="91425"/>
                </a:tc>
                <a:tc>
                  <a:txBody>
                    <a:bodyPr/>
                    <a:lstStyle/>
                    <a:p>
                      <a:pPr indent="0" lvl="0" marL="0" rtl="0" algn="l">
                        <a:spcBef>
                          <a:spcPts val="0"/>
                        </a:spcBef>
                        <a:spcAft>
                          <a:spcPts val="0"/>
                        </a:spcAft>
                        <a:buNone/>
                      </a:pPr>
                      <a:r>
                        <a:rPr lang="en-US"/>
                        <a:t>RUD</a:t>
                      </a:r>
                      <a:endParaRPr/>
                    </a:p>
                  </a:txBody>
                  <a:tcPr marT="91425" marB="91425" marR="91425" marL="91425"/>
                </a:tc>
                <a:tc>
                  <a:txBody>
                    <a:bodyPr/>
                    <a:lstStyle/>
                    <a:p>
                      <a:pPr indent="0" lvl="0" marL="0" rtl="0" algn="l">
                        <a:spcBef>
                          <a:spcPts val="0"/>
                        </a:spcBef>
                        <a:spcAft>
                          <a:spcPts val="0"/>
                        </a:spcAft>
                        <a:buNone/>
                      </a:pPr>
                      <a:r>
                        <a:rPr lang="en-US"/>
                        <a:t>R</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CRUD</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US"/>
                        <a:t>Receive</a:t>
                      </a:r>
                      <a:r>
                        <a:rPr lang="en-US"/>
                        <a:t> </a:t>
                      </a:r>
                      <a:r>
                        <a:rPr lang="en-US"/>
                        <a:t>personal</a:t>
                      </a:r>
                      <a:r>
                        <a:rPr lang="en-US"/>
                        <a:t> client data</a:t>
                      </a:r>
                      <a:endParaRPr/>
                    </a:p>
                  </a:txBody>
                  <a:tcPr marT="91425" marB="91425" marR="91425" marL="91425"/>
                </a:tc>
                <a:tc>
                  <a:txBody>
                    <a:bodyPr/>
                    <a:lstStyle/>
                    <a:p>
                      <a:pPr indent="0" lvl="0" marL="0" rtl="0" algn="l">
                        <a:spcBef>
                          <a:spcPts val="0"/>
                        </a:spcBef>
                        <a:spcAft>
                          <a:spcPts val="0"/>
                        </a:spcAft>
                        <a:buNone/>
                      </a:pPr>
                      <a:r>
                        <a:rPr lang="en-US"/>
                        <a:t>RUD</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C</a:t>
                      </a:r>
                      <a:endParaRPr/>
                    </a:p>
                  </a:txBody>
                  <a:tcPr marT="91425" marB="91425" marR="91425" marL="91425"/>
                </a:tc>
                <a:tc>
                  <a:txBody>
                    <a:bodyPr/>
                    <a:lstStyle/>
                    <a:p>
                      <a:pPr indent="0" lvl="0" marL="0" rtl="0" algn="l">
                        <a:spcBef>
                          <a:spcPts val="0"/>
                        </a:spcBef>
                        <a:spcAft>
                          <a:spcPts val="0"/>
                        </a:spcAft>
                        <a:buNone/>
                      </a:pPr>
                      <a:r>
                        <a:rPr lang="en-US"/>
                        <a:t>C</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609" name="Google Shape;609;p55"/>
          <p:cNvSpPr txBox="1"/>
          <p:nvPr>
            <p:ph idx="5" type="body"/>
          </p:nvPr>
        </p:nvSpPr>
        <p:spPr>
          <a:xfrm>
            <a:off x="5295122" y="5865800"/>
            <a:ext cx="2169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None/>
            </a:pPr>
            <a:r>
              <a:rPr lang="en-US" sz="1400"/>
              <a:t>Activities</a:t>
            </a:r>
            <a:r>
              <a:rPr lang="en-US" sz="1400"/>
              <a:t> to roles</a:t>
            </a:r>
            <a:endParaRPr sz="1200"/>
          </a:p>
          <a:p>
            <a:pPr indent="0" lvl="0" marL="0" rtl="0" algn="l">
              <a:lnSpc>
                <a:spcPct val="100000"/>
              </a:lnSpc>
              <a:spcBef>
                <a:spcPts val="0"/>
              </a:spcBef>
              <a:spcAft>
                <a:spcPts val="0"/>
              </a:spcAft>
              <a:buClr>
                <a:srgbClr val="0E2D69"/>
              </a:buClr>
              <a:buSzPts val="1400"/>
              <a:buNone/>
            </a:pPr>
            <a:r>
              <a:t/>
            </a:r>
            <a:endParaRPr sz="1400"/>
          </a:p>
          <a:p>
            <a:pPr indent="0" lvl="0" marL="0" rtl="0" algn="l">
              <a:lnSpc>
                <a:spcPct val="100000"/>
              </a:lnSpc>
              <a:spcBef>
                <a:spcPts val="0"/>
              </a:spcBef>
              <a:spcAft>
                <a:spcPts val="0"/>
              </a:spcAft>
              <a:buClr>
                <a:srgbClr val="0E2D69"/>
              </a:buClr>
              <a:buSzPts val="1400"/>
              <a:buNone/>
            </a:pPr>
            <a:r>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9"/>
          <p:cNvSpPr txBox="1"/>
          <p:nvPr>
            <p:ph idx="3" type="body"/>
          </p:nvPr>
        </p:nvSpPr>
        <p:spPr>
          <a:xfrm>
            <a:off x="1143689" y="540904"/>
            <a:ext cx="1901825" cy="41592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US" sz="1400"/>
              <a:t>Business Analytics and Big Data Systems </a:t>
            </a:r>
            <a:endParaRPr/>
          </a:p>
        </p:txBody>
      </p:sp>
      <p:sp>
        <p:nvSpPr>
          <p:cNvPr id="367" name="Google Shape;367;p29"/>
          <p:cNvSpPr txBox="1"/>
          <p:nvPr>
            <p:ph idx="5" type="body"/>
          </p:nvPr>
        </p:nvSpPr>
        <p:spPr>
          <a:xfrm>
            <a:off x="6259904" y="548725"/>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a:t>
            </a:r>
            <a:r>
              <a:rPr lang="en-US" sz="1600"/>
              <a:t>infrastructure</a:t>
            </a:r>
            <a:r>
              <a:rPr lang="en-US" sz="1600"/>
              <a:t> for music streaming services</a:t>
            </a:r>
            <a:endParaRPr sz="1400"/>
          </a:p>
        </p:txBody>
      </p:sp>
      <p:sp>
        <p:nvSpPr>
          <p:cNvPr id="368" name="Google Shape;368;p29"/>
          <p:cNvSpPr txBox="1"/>
          <p:nvPr/>
        </p:nvSpPr>
        <p:spPr>
          <a:xfrm>
            <a:off x="942146" y="1838632"/>
            <a:ext cx="10307700" cy="1015800"/>
          </a:xfrm>
          <a:prstGeom prst="rect">
            <a:avLst/>
          </a:prstGeom>
          <a:noFill/>
          <a:ln>
            <a:noFill/>
          </a:ln>
        </p:spPr>
        <p:txBody>
          <a:bodyPr anchorCtr="0" anchor="t" bIns="91425" lIns="91425" spcFirstLastPara="1" rIns="91425" wrap="square" tIns="91425">
            <a:spAutoFit/>
          </a:bodyPr>
          <a:lstStyle/>
          <a:p>
            <a:pPr indent="457200" lvl="0" marL="0" marR="0" rtl="0" algn="l">
              <a:lnSpc>
                <a:spcPct val="100000"/>
              </a:lnSpc>
              <a:spcBef>
                <a:spcPts val="0"/>
              </a:spcBef>
              <a:spcAft>
                <a:spcPts val="0"/>
              </a:spcAft>
              <a:buClr>
                <a:srgbClr val="000000"/>
              </a:buClr>
              <a:buSzPts val="2100"/>
              <a:buFont typeface="Arial"/>
              <a:buNone/>
            </a:pPr>
            <a:r>
              <a:rPr lang="en-US" sz="1800">
                <a:solidFill>
                  <a:srgbClr val="374151"/>
                </a:solidFill>
                <a:highlight>
                  <a:schemeClr val="lt1"/>
                </a:highlight>
              </a:rPr>
              <a:t>A music streaming service is a platform or application that allows users to listen to music online without the need to download or own the music files. It provides a vast library of songs from various artists, genres, and albums that users can access and stream on-demand.</a:t>
            </a:r>
            <a:endParaRPr i="0" sz="1800" u="none" cap="none" strike="noStrike">
              <a:solidFill>
                <a:srgbClr val="000000"/>
              </a:solidFill>
              <a:highlight>
                <a:schemeClr val="lt1"/>
              </a:highlight>
            </a:endParaRPr>
          </a:p>
        </p:txBody>
      </p:sp>
      <p:sp>
        <p:nvSpPr>
          <p:cNvPr id="369" name="Google Shape;369;p29"/>
          <p:cNvSpPr txBox="1"/>
          <p:nvPr>
            <p:ph type="title"/>
          </p:nvPr>
        </p:nvSpPr>
        <p:spPr>
          <a:xfrm>
            <a:off x="982402" y="1286146"/>
            <a:ext cx="8520300" cy="463200"/>
          </a:xfrm>
          <a:prstGeom prst="rect">
            <a:avLst/>
          </a:prstGeom>
          <a:noFill/>
          <a:ln>
            <a:noFill/>
          </a:ln>
        </p:spPr>
        <p:txBody>
          <a:bodyPr anchorCtr="0" anchor="t" bIns="0" lIns="0" spcFirstLastPara="1" rIns="0" wrap="square" tIns="0">
            <a:normAutofit/>
          </a:bodyPr>
          <a:lstStyle/>
          <a:p>
            <a:pPr indent="-228600" lvl="0" marL="317500" rtl="0" algn="l">
              <a:lnSpc>
                <a:spcPct val="115000"/>
              </a:lnSpc>
              <a:spcBef>
                <a:spcPts val="0"/>
              </a:spcBef>
              <a:spcAft>
                <a:spcPts val="0"/>
              </a:spcAft>
              <a:buClr>
                <a:schemeClr val="dk1"/>
              </a:buClr>
              <a:buSzPts val="3333"/>
              <a:buFont typeface="Arial"/>
              <a:buNone/>
            </a:pPr>
            <a:r>
              <a:rPr b="1" lang="en-US" sz="3000"/>
              <a:t>What is music streaming service?</a:t>
            </a:r>
            <a:endParaRPr b="1" sz="3000">
              <a:solidFill>
                <a:schemeClr val="dk1"/>
              </a:solidFill>
            </a:endParaRPr>
          </a:p>
        </p:txBody>
      </p:sp>
      <p:sp>
        <p:nvSpPr>
          <p:cNvPr id="370" name="Google Shape;370;p29"/>
          <p:cNvSpPr txBox="1"/>
          <p:nvPr>
            <p:ph idx="3" type="body"/>
          </p:nvPr>
        </p:nvSpPr>
        <p:spPr>
          <a:xfrm>
            <a:off x="3391545" y="517266"/>
            <a:ext cx="2278200" cy="463200"/>
          </a:xfrm>
          <a:prstGeom prst="rect">
            <a:avLst/>
          </a:prstGeom>
          <a:noFill/>
          <a:ln>
            <a:noFill/>
          </a:ln>
        </p:spPr>
        <p:txBody>
          <a:bodyPr anchorCtr="0" anchor="t" bIns="0" lIns="0" spcFirstLastPara="1" rIns="0" wrap="square" tIns="0">
            <a:normAutofit lnSpcReduction="10000"/>
          </a:bodyPr>
          <a:lstStyle/>
          <a:p>
            <a:pPr indent="0" lvl="0" marL="0" marR="0" rtl="0" algn="l">
              <a:lnSpc>
                <a:spcPct val="100000"/>
              </a:lnSpc>
              <a:spcBef>
                <a:spcPts val="0"/>
              </a:spcBef>
              <a:spcAft>
                <a:spcPts val="0"/>
              </a:spcAft>
              <a:buClr>
                <a:srgbClr val="0E2D69"/>
              </a:buClr>
              <a:buSzPts val="1600"/>
              <a:buFont typeface="Arial"/>
              <a:buNone/>
            </a:pPr>
            <a:r>
              <a:rPr lang="en-US" sz="1600"/>
              <a:t>Advanced Data Management</a:t>
            </a:r>
            <a:endParaRPr/>
          </a:p>
        </p:txBody>
      </p:sp>
      <p:pic>
        <p:nvPicPr>
          <p:cNvPr id="371" name="Google Shape;371;p29"/>
          <p:cNvPicPr preferRelativeResize="0"/>
          <p:nvPr/>
        </p:nvPicPr>
        <p:blipFill>
          <a:blip r:embed="rId3">
            <a:alphaModFix/>
          </a:blip>
          <a:stretch>
            <a:fillRect/>
          </a:stretch>
        </p:blipFill>
        <p:spPr>
          <a:xfrm>
            <a:off x="3224325" y="3074857"/>
            <a:ext cx="6085968" cy="34267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6"/>
          <p:cNvSpPr txBox="1"/>
          <p:nvPr>
            <p:ph type="title"/>
          </p:nvPr>
        </p:nvSpPr>
        <p:spPr>
          <a:xfrm>
            <a:off x="1584625" y="2888725"/>
            <a:ext cx="8520300" cy="1978200"/>
          </a:xfrm>
          <a:prstGeom prst="rect">
            <a:avLst/>
          </a:prstGeom>
          <a:noFill/>
          <a:ln>
            <a:noFill/>
          </a:ln>
        </p:spPr>
        <p:txBody>
          <a:bodyPr anchorCtr="0" anchor="t" bIns="0" lIns="0" spcFirstLastPara="1" rIns="0" wrap="square" tIns="0">
            <a:normAutofit/>
          </a:bodyPr>
          <a:lstStyle/>
          <a:p>
            <a:pPr indent="457200" lvl="0" marL="0" rtl="0" algn="ctr">
              <a:lnSpc>
                <a:spcPct val="115000"/>
              </a:lnSpc>
              <a:spcBef>
                <a:spcPts val="0"/>
              </a:spcBef>
              <a:spcAft>
                <a:spcPts val="1700"/>
              </a:spcAft>
              <a:buNone/>
            </a:pPr>
            <a:r>
              <a:rPr b="1" lang="en-US" sz="3000">
                <a:solidFill>
                  <a:schemeClr val="dk1"/>
                </a:solidFill>
              </a:rPr>
              <a:t>Master data standards </a:t>
            </a:r>
            <a:endParaRPr b="1" sz="3000">
              <a:solidFill>
                <a:schemeClr val="dk1"/>
              </a:solidFill>
            </a:endParaRPr>
          </a:p>
        </p:txBody>
      </p:sp>
      <p:sp>
        <p:nvSpPr>
          <p:cNvPr id="616" name="Google Shape;616;p56"/>
          <p:cNvSpPr txBox="1"/>
          <p:nvPr>
            <p:ph idx="1" type="body"/>
          </p:nvPr>
        </p:nvSpPr>
        <p:spPr>
          <a:xfrm>
            <a:off x="2074947" y="1187841"/>
            <a:ext cx="3848700" cy="435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600"/>
              <a:buNone/>
            </a:pPr>
            <a:r>
              <a:rPr lang="en-US"/>
              <a:t>Business Analytics and Big Data Systems </a:t>
            </a:r>
            <a:endParaRPr/>
          </a:p>
        </p:txBody>
      </p:sp>
      <p:sp>
        <p:nvSpPr>
          <p:cNvPr id="617" name="Google Shape;617;p56"/>
          <p:cNvSpPr txBox="1"/>
          <p:nvPr>
            <p:ph idx="3" type="body"/>
          </p:nvPr>
        </p:nvSpPr>
        <p:spPr>
          <a:xfrm>
            <a:off x="8786720" y="1173829"/>
            <a:ext cx="2217600" cy="4632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E2D69"/>
              </a:buClr>
              <a:buSzPts val="1600"/>
              <a:buFont typeface="Arial"/>
              <a:buNone/>
            </a:pPr>
            <a:r>
              <a:rPr lang="en-US" sz="1600"/>
              <a:t>Moscow 2023</a:t>
            </a:r>
            <a:endParaRPr sz="1600"/>
          </a:p>
        </p:txBody>
      </p:sp>
      <p:sp>
        <p:nvSpPr>
          <p:cNvPr id="618" name="Google Shape;618;p56"/>
          <p:cNvSpPr txBox="1"/>
          <p:nvPr>
            <p:ph idx="4" type="body"/>
          </p:nvPr>
        </p:nvSpPr>
        <p:spPr>
          <a:xfrm>
            <a:off x="6232025" y="1145600"/>
            <a:ext cx="23037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7"/>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US" sz="1400"/>
              <a:t>Business Analytics and Big Data Systems </a:t>
            </a:r>
            <a:endParaRPr/>
          </a:p>
        </p:txBody>
      </p:sp>
      <p:sp>
        <p:nvSpPr>
          <p:cNvPr id="624" name="Google Shape;624;p57"/>
          <p:cNvSpPr txBox="1"/>
          <p:nvPr>
            <p:ph idx="5" type="body"/>
          </p:nvPr>
        </p:nvSpPr>
        <p:spPr>
          <a:xfrm>
            <a:off x="6429413" y="544811"/>
            <a:ext cx="2070000" cy="408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1400">
                <a:solidFill>
                  <a:schemeClr val="dk1"/>
                </a:solidFill>
              </a:rPr>
              <a:t>Master data standards </a:t>
            </a:r>
            <a:endParaRPr sz="1200">
              <a:solidFill>
                <a:schemeClr val="dk1"/>
              </a:solidFill>
            </a:endParaRPr>
          </a:p>
          <a:p>
            <a:pPr indent="0" lvl="0" marL="0" rtl="0" algn="l">
              <a:lnSpc>
                <a:spcPct val="100000"/>
              </a:lnSpc>
              <a:spcBef>
                <a:spcPts val="1700"/>
              </a:spcBef>
              <a:spcAft>
                <a:spcPts val="0"/>
              </a:spcAft>
              <a:buClr>
                <a:srgbClr val="0E2D69"/>
              </a:buClr>
              <a:buSzPts val="1400"/>
              <a:buNone/>
            </a:pPr>
            <a:r>
              <a:t/>
            </a:r>
            <a:endParaRPr sz="1400"/>
          </a:p>
          <a:p>
            <a:pPr indent="0" lvl="0" marL="0" rtl="0" algn="l">
              <a:lnSpc>
                <a:spcPct val="100000"/>
              </a:lnSpc>
              <a:spcBef>
                <a:spcPts val="0"/>
              </a:spcBef>
              <a:spcAft>
                <a:spcPts val="0"/>
              </a:spcAft>
              <a:buClr>
                <a:srgbClr val="0E2D69"/>
              </a:buClr>
              <a:buSzPts val="1400"/>
              <a:buNone/>
            </a:pPr>
            <a:r>
              <a:t/>
            </a:r>
            <a:endParaRPr sz="1600"/>
          </a:p>
        </p:txBody>
      </p:sp>
      <p:sp>
        <p:nvSpPr>
          <p:cNvPr id="625" name="Google Shape;625;p57"/>
          <p:cNvSpPr txBox="1"/>
          <p:nvPr>
            <p:ph idx="5" type="body"/>
          </p:nvPr>
        </p:nvSpPr>
        <p:spPr>
          <a:xfrm>
            <a:off x="3380679" y="480725"/>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sp>
        <p:nvSpPr>
          <p:cNvPr id="626" name="Google Shape;626;p57"/>
          <p:cNvSpPr txBox="1"/>
          <p:nvPr/>
        </p:nvSpPr>
        <p:spPr>
          <a:xfrm>
            <a:off x="793150" y="1825025"/>
            <a:ext cx="10848000" cy="37866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1700"/>
              </a:spcBef>
              <a:spcAft>
                <a:spcPts val="0"/>
              </a:spcAft>
              <a:buClr>
                <a:srgbClr val="374151"/>
              </a:buClr>
              <a:buSzPts val="1800"/>
              <a:buFont typeface="Times New Roman"/>
              <a:buAutoNum type="arabicPeriod"/>
            </a:pPr>
            <a:r>
              <a:rPr b="1" lang="en-US" sz="1800">
                <a:latin typeface="Times New Roman"/>
                <a:ea typeface="Times New Roman"/>
                <a:cs typeface="Times New Roman"/>
                <a:sym typeface="Times New Roman"/>
              </a:rPr>
              <a:t>Entity Definitions:</a:t>
            </a:r>
            <a:r>
              <a:rPr lang="en-US" sz="1800">
                <a:latin typeface="Times New Roman"/>
                <a:ea typeface="Times New Roman"/>
                <a:cs typeface="Times New Roman"/>
                <a:sym typeface="Times New Roman"/>
              </a:rPr>
              <a:t> Each entity should have a clear definition, including its purpose, scope, and attributes.</a:t>
            </a:r>
            <a:endParaRPr sz="1800">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374151"/>
              </a:buClr>
              <a:buSzPts val="1800"/>
              <a:buFont typeface="Times New Roman"/>
              <a:buAutoNum type="arabicPeriod"/>
            </a:pPr>
            <a:r>
              <a:rPr b="1" lang="en-US" sz="1800">
                <a:latin typeface="Times New Roman"/>
                <a:ea typeface="Times New Roman"/>
                <a:cs typeface="Times New Roman"/>
                <a:sym typeface="Times New Roman"/>
              </a:rPr>
              <a:t>Data Integrity:</a:t>
            </a:r>
            <a:r>
              <a:rPr lang="en-US" sz="1800">
                <a:latin typeface="Times New Roman"/>
                <a:ea typeface="Times New Roman"/>
                <a:cs typeface="Times New Roman"/>
                <a:sym typeface="Times New Roman"/>
              </a:rPr>
              <a:t> Establish rules and standards to ensure data integrity: defining data types, lengths, formats, and validation rules for each attribute.</a:t>
            </a:r>
            <a:endParaRPr sz="1800">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374151"/>
              </a:buClr>
              <a:buSzPts val="1800"/>
              <a:buFont typeface="Times New Roman"/>
              <a:buAutoNum type="arabicPeriod"/>
            </a:pPr>
            <a:r>
              <a:rPr b="1" lang="en-US" sz="1800">
                <a:latin typeface="Times New Roman"/>
                <a:ea typeface="Times New Roman"/>
                <a:cs typeface="Times New Roman"/>
                <a:sym typeface="Times New Roman"/>
              </a:rPr>
              <a:t>Unique Identifiers</a:t>
            </a:r>
            <a:r>
              <a:rPr lang="en-US" sz="1800">
                <a:latin typeface="Times New Roman"/>
                <a:ea typeface="Times New Roman"/>
                <a:cs typeface="Times New Roman"/>
                <a:sym typeface="Times New Roman"/>
              </a:rPr>
              <a:t>: Define unique identifiers for key entities, such as artist IDs, album IDs, track IDs, and user IDs. </a:t>
            </a:r>
            <a:endParaRPr sz="1800">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374151"/>
              </a:buClr>
              <a:buSzPts val="1800"/>
              <a:buFont typeface="Times New Roman"/>
              <a:buAutoNum type="arabicPeriod"/>
            </a:pPr>
            <a:r>
              <a:rPr b="1" lang="en-US" sz="1800">
                <a:latin typeface="Times New Roman"/>
                <a:ea typeface="Times New Roman"/>
                <a:cs typeface="Times New Roman"/>
                <a:sym typeface="Times New Roman"/>
              </a:rPr>
              <a:t>Naming Conventions</a:t>
            </a:r>
            <a:r>
              <a:rPr lang="en-US" sz="1800">
                <a:latin typeface="Times New Roman"/>
                <a:ea typeface="Times New Roman"/>
                <a:cs typeface="Times New Roman"/>
                <a:sym typeface="Times New Roman"/>
              </a:rPr>
              <a:t>: Establish naming conventions for entities and attributes to ensure consistency and readability. </a:t>
            </a:r>
            <a:endParaRPr sz="1800">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374151"/>
              </a:buClr>
              <a:buSzPts val="1800"/>
              <a:buFont typeface="Times New Roman"/>
              <a:buAutoNum type="arabicPeriod"/>
            </a:pPr>
            <a:r>
              <a:rPr b="1" lang="en-US" sz="1800">
                <a:latin typeface="Times New Roman"/>
                <a:ea typeface="Times New Roman"/>
                <a:cs typeface="Times New Roman"/>
                <a:sym typeface="Times New Roman"/>
              </a:rPr>
              <a:t>Data Governance:</a:t>
            </a:r>
            <a:r>
              <a:rPr lang="en-US" sz="1800">
                <a:latin typeface="Times New Roman"/>
                <a:ea typeface="Times New Roman"/>
                <a:cs typeface="Times New Roman"/>
                <a:sym typeface="Times New Roman"/>
              </a:rPr>
              <a:t> Define roles and responsibilities for data stewardship, data quality monitoring, and data maintenance processes.</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58"/>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US" sz="1400"/>
              <a:t>Business Analytics and Big Data Systems </a:t>
            </a:r>
            <a:endParaRPr/>
          </a:p>
        </p:txBody>
      </p:sp>
      <p:sp>
        <p:nvSpPr>
          <p:cNvPr id="632" name="Google Shape;632;p58"/>
          <p:cNvSpPr txBox="1"/>
          <p:nvPr>
            <p:ph idx="5" type="body"/>
          </p:nvPr>
        </p:nvSpPr>
        <p:spPr>
          <a:xfrm>
            <a:off x="6429413" y="544811"/>
            <a:ext cx="2070000" cy="408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1400">
                <a:solidFill>
                  <a:schemeClr val="dk1"/>
                </a:solidFill>
              </a:rPr>
              <a:t>Master data standards </a:t>
            </a:r>
            <a:endParaRPr sz="1200">
              <a:solidFill>
                <a:schemeClr val="dk1"/>
              </a:solidFill>
            </a:endParaRPr>
          </a:p>
          <a:p>
            <a:pPr indent="0" lvl="0" marL="0" rtl="0" algn="l">
              <a:lnSpc>
                <a:spcPct val="100000"/>
              </a:lnSpc>
              <a:spcBef>
                <a:spcPts val="1700"/>
              </a:spcBef>
              <a:spcAft>
                <a:spcPts val="0"/>
              </a:spcAft>
              <a:buClr>
                <a:srgbClr val="0E2D69"/>
              </a:buClr>
              <a:buSzPts val="1400"/>
              <a:buNone/>
            </a:pPr>
            <a:r>
              <a:t/>
            </a:r>
            <a:endParaRPr sz="1400"/>
          </a:p>
          <a:p>
            <a:pPr indent="0" lvl="0" marL="0" rtl="0" algn="l">
              <a:lnSpc>
                <a:spcPct val="100000"/>
              </a:lnSpc>
              <a:spcBef>
                <a:spcPts val="0"/>
              </a:spcBef>
              <a:spcAft>
                <a:spcPts val="0"/>
              </a:spcAft>
              <a:buClr>
                <a:srgbClr val="0E2D69"/>
              </a:buClr>
              <a:buSzPts val="1400"/>
              <a:buNone/>
            </a:pPr>
            <a:r>
              <a:t/>
            </a:r>
            <a:endParaRPr sz="1600"/>
          </a:p>
        </p:txBody>
      </p:sp>
      <p:sp>
        <p:nvSpPr>
          <p:cNvPr id="633" name="Google Shape;633;p58"/>
          <p:cNvSpPr txBox="1"/>
          <p:nvPr>
            <p:ph idx="5" type="body"/>
          </p:nvPr>
        </p:nvSpPr>
        <p:spPr>
          <a:xfrm>
            <a:off x="3380679" y="480725"/>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sp>
        <p:nvSpPr>
          <p:cNvPr id="634" name="Google Shape;634;p58"/>
          <p:cNvSpPr txBox="1"/>
          <p:nvPr/>
        </p:nvSpPr>
        <p:spPr>
          <a:xfrm>
            <a:off x="779050" y="1240400"/>
            <a:ext cx="10543200" cy="50334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1700"/>
              </a:spcBef>
              <a:spcAft>
                <a:spcPts val="0"/>
              </a:spcAft>
              <a:buClr>
                <a:srgbClr val="374151"/>
              </a:buClr>
              <a:buSzPts val="1800"/>
              <a:buFont typeface="Times New Roman"/>
              <a:buAutoNum type="arabicPeriod" startAt="6"/>
            </a:pPr>
            <a:r>
              <a:rPr b="1" lang="en-US" sz="1800">
                <a:latin typeface="Times New Roman"/>
                <a:ea typeface="Times New Roman"/>
                <a:cs typeface="Times New Roman"/>
                <a:sym typeface="Times New Roman"/>
              </a:rPr>
              <a:t>Standardized Codes and Classifications: </a:t>
            </a:r>
            <a:r>
              <a:rPr lang="en-US" sz="1800">
                <a:latin typeface="Times New Roman"/>
                <a:ea typeface="Times New Roman"/>
                <a:cs typeface="Times New Roman"/>
                <a:sym typeface="Times New Roman"/>
              </a:rPr>
              <a:t>Define standardized codes and classifications for attributes that require predefined values.</a:t>
            </a:r>
            <a:endParaRPr sz="1800">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374151"/>
              </a:buClr>
              <a:buSzPts val="1800"/>
              <a:buFont typeface="Times New Roman"/>
              <a:buAutoNum type="arabicPeriod" startAt="6"/>
            </a:pPr>
            <a:r>
              <a:rPr b="1" lang="en-US" sz="1800">
                <a:latin typeface="Times New Roman"/>
                <a:ea typeface="Times New Roman"/>
                <a:cs typeface="Times New Roman"/>
                <a:sym typeface="Times New Roman"/>
              </a:rPr>
              <a:t>Versioning and History:</a:t>
            </a:r>
            <a:r>
              <a:rPr lang="en-US" sz="1800">
                <a:latin typeface="Times New Roman"/>
                <a:ea typeface="Times New Roman"/>
                <a:cs typeface="Times New Roman"/>
                <a:sym typeface="Times New Roman"/>
              </a:rPr>
              <a:t> Consider incorporating versioning and history tracking for master data, especially for entities that undergo frequent updates or changes. </a:t>
            </a:r>
            <a:endParaRPr sz="1800">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374151"/>
              </a:buClr>
              <a:buSzPts val="1800"/>
              <a:buFont typeface="Times New Roman"/>
              <a:buAutoNum type="arabicPeriod" startAt="6"/>
            </a:pPr>
            <a:r>
              <a:rPr b="1" lang="en-US" sz="1800">
                <a:latin typeface="Times New Roman"/>
                <a:ea typeface="Times New Roman"/>
                <a:cs typeface="Times New Roman"/>
                <a:sym typeface="Times New Roman"/>
              </a:rPr>
              <a:t>Data Integration and Interoperability:</a:t>
            </a:r>
            <a:r>
              <a:rPr lang="en-US" sz="1800">
                <a:latin typeface="Times New Roman"/>
                <a:ea typeface="Times New Roman"/>
                <a:cs typeface="Times New Roman"/>
                <a:sym typeface="Times New Roman"/>
              </a:rPr>
              <a:t> Ensure master data standards align with industry standards and protocols to facilitate data integration and interoperability with other systems, such as music licensing organizations, metadata providers, and external APIs.</a:t>
            </a:r>
            <a:endParaRPr sz="1800">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374151"/>
              </a:buClr>
              <a:buSzPts val="1800"/>
              <a:buFont typeface="Times New Roman"/>
              <a:buAutoNum type="arabicPeriod" startAt="6"/>
            </a:pPr>
            <a:r>
              <a:rPr b="1" lang="en-US" sz="1800">
                <a:latin typeface="Times New Roman"/>
                <a:ea typeface="Times New Roman"/>
                <a:cs typeface="Times New Roman"/>
                <a:sym typeface="Times New Roman"/>
              </a:rPr>
              <a:t>Data Security and Privacy:</a:t>
            </a:r>
            <a:r>
              <a:rPr lang="en-US" sz="1800">
                <a:latin typeface="Times New Roman"/>
                <a:ea typeface="Times New Roman"/>
                <a:cs typeface="Times New Roman"/>
                <a:sym typeface="Times New Roman"/>
              </a:rPr>
              <a:t> Incorporate data security and privacy measures to protect sensitive master data, including user information, financial data, and intellectual property rights. Implement access controls, encryption, and data anonymization techniques as per applicable regulations and best practices.</a:t>
            </a:r>
            <a:endParaRPr sz="1800">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374151"/>
              </a:buClr>
              <a:buSzPts val="1800"/>
              <a:buFont typeface="Times New Roman"/>
              <a:buAutoNum type="arabicPeriod" startAt="6"/>
            </a:pPr>
            <a:r>
              <a:rPr b="1" lang="en-US" sz="1800">
                <a:latin typeface="Times New Roman"/>
                <a:ea typeface="Times New Roman"/>
                <a:cs typeface="Times New Roman"/>
                <a:sym typeface="Times New Roman"/>
              </a:rPr>
              <a:t>Documentation and Data Dictionary: </a:t>
            </a:r>
            <a:r>
              <a:rPr lang="en-US" sz="1800">
                <a:latin typeface="Times New Roman"/>
                <a:ea typeface="Times New Roman"/>
                <a:cs typeface="Times New Roman"/>
                <a:sym typeface="Times New Roman"/>
              </a:rPr>
              <a:t>Maintain comprehensive documentation and a data dictionary that describes the structure, relationships, and attributes of the master data entities. </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59"/>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US" sz="1400"/>
              <a:t>Business Analytics and Big Data Systems </a:t>
            </a:r>
            <a:endParaRPr/>
          </a:p>
        </p:txBody>
      </p:sp>
      <p:sp>
        <p:nvSpPr>
          <p:cNvPr id="640" name="Google Shape;640;p59"/>
          <p:cNvSpPr txBox="1"/>
          <p:nvPr>
            <p:ph idx="5" type="body"/>
          </p:nvPr>
        </p:nvSpPr>
        <p:spPr>
          <a:xfrm>
            <a:off x="6429413" y="544811"/>
            <a:ext cx="2070000" cy="408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1400">
                <a:solidFill>
                  <a:schemeClr val="dk1"/>
                </a:solidFill>
              </a:rPr>
              <a:t>Golden record</a:t>
            </a:r>
            <a:r>
              <a:rPr lang="en-US" sz="1400">
                <a:solidFill>
                  <a:schemeClr val="dk1"/>
                </a:solidFill>
              </a:rPr>
              <a:t> </a:t>
            </a:r>
            <a:endParaRPr sz="1200">
              <a:solidFill>
                <a:schemeClr val="dk1"/>
              </a:solidFill>
            </a:endParaRPr>
          </a:p>
          <a:p>
            <a:pPr indent="0" lvl="0" marL="0" rtl="0" algn="l">
              <a:lnSpc>
                <a:spcPct val="100000"/>
              </a:lnSpc>
              <a:spcBef>
                <a:spcPts val="1700"/>
              </a:spcBef>
              <a:spcAft>
                <a:spcPts val="0"/>
              </a:spcAft>
              <a:buClr>
                <a:srgbClr val="0E2D69"/>
              </a:buClr>
              <a:buSzPts val="1400"/>
              <a:buNone/>
            </a:pPr>
            <a:r>
              <a:t/>
            </a:r>
            <a:endParaRPr sz="1400"/>
          </a:p>
          <a:p>
            <a:pPr indent="0" lvl="0" marL="0" rtl="0" algn="l">
              <a:lnSpc>
                <a:spcPct val="100000"/>
              </a:lnSpc>
              <a:spcBef>
                <a:spcPts val="0"/>
              </a:spcBef>
              <a:spcAft>
                <a:spcPts val="0"/>
              </a:spcAft>
              <a:buClr>
                <a:srgbClr val="0E2D69"/>
              </a:buClr>
              <a:buSzPts val="1400"/>
              <a:buNone/>
            </a:pPr>
            <a:r>
              <a:t/>
            </a:r>
            <a:endParaRPr sz="1600"/>
          </a:p>
        </p:txBody>
      </p:sp>
      <p:sp>
        <p:nvSpPr>
          <p:cNvPr id="641" name="Google Shape;641;p59"/>
          <p:cNvSpPr txBox="1"/>
          <p:nvPr>
            <p:ph idx="5" type="body"/>
          </p:nvPr>
        </p:nvSpPr>
        <p:spPr>
          <a:xfrm>
            <a:off x="3380679" y="480725"/>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pic>
        <p:nvPicPr>
          <p:cNvPr id="642" name="Google Shape;642;p59"/>
          <p:cNvPicPr preferRelativeResize="0"/>
          <p:nvPr/>
        </p:nvPicPr>
        <p:blipFill>
          <a:blip r:embed="rId3">
            <a:alphaModFix/>
          </a:blip>
          <a:stretch>
            <a:fillRect/>
          </a:stretch>
        </p:blipFill>
        <p:spPr>
          <a:xfrm>
            <a:off x="2101942" y="1734674"/>
            <a:ext cx="7988124" cy="4197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60"/>
          <p:cNvSpPr txBox="1"/>
          <p:nvPr>
            <p:ph type="title"/>
          </p:nvPr>
        </p:nvSpPr>
        <p:spPr>
          <a:xfrm>
            <a:off x="1858500" y="2877300"/>
            <a:ext cx="8520300" cy="1978200"/>
          </a:xfrm>
          <a:prstGeom prst="rect">
            <a:avLst/>
          </a:prstGeom>
          <a:noFill/>
          <a:ln>
            <a:noFill/>
          </a:ln>
        </p:spPr>
        <p:txBody>
          <a:bodyPr anchorCtr="0" anchor="t" bIns="0" lIns="0" spcFirstLastPara="1" rIns="0" wrap="square" tIns="0">
            <a:normAutofit/>
          </a:bodyPr>
          <a:lstStyle/>
          <a:p>
            <a:pPr indent="0" lvl="0" marL="0" rtl="0" algn="ctr">
              <a:lnSpc>
                <a:spcPct val="150000"/>
              </a:lnSpc>
              <a:spcBef>
                <a:spcPts val="2000"/>
              </a:spcBef>
              <a:spcAft>
                <a:spcPts val="600"/>
              </a:spcAft>
              <a:buNone/>
            </a:pPr>
            <a:r>
              <a:rPr b="1" lang="en-US" sz="3000">
                <a:solidFill>
                  <a:schemeClr val="dk1"/>
                </a:solidFill>
              </a:rPr>
              <a:t>BI development</a:t>
            </a:r>
            <a:endParaRPr b="1" sz="3000">
              <a:solidFill>
                <a:schemeClr val="dk1"/>
              </a:solidFill>
            </a:endParaRPr>
          </a:p>
        </p:txBody>
      </p:sp>
      <p:sp>
        <p:nvSpPr>
          <p:cNvPr id="649" name="Google Shape;649;p60"/>
          <p:cNvSpPr txBox="1"/>
          <p:nvPr>
            <p:ph idx="1" type="body"/>
          </p:nvPr>
        </p:nvSpPr>
        <p:spPr>
          <a:xfrm>
            <a:off x="2074947" y="1187841"/>
            <a:ext cx="3848700" cy="435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600"/>
              <a:buNone/>
            </a:pPr>
            <a:r>
              <a:rPr lang="en-US"/>
              <a:t>Business Analytics and Big Data Systems </a:t>
            </a:r>
            <a:endParaRPr/>
          </a:p>
        </p:txBody>
      </p:sp>
      <p:sp>
        <p:nvSpPr>
          <p:cNvPr id="650" name="Google Shape;650;p60"/>
          <p:cNvSpPr txBox="1"/>
          <p:nvPr>
            <p:ph idx="3" type="body"/>
          </p:nvPr>
        </p:nvSpPr>
        <p:spPr>
          <a:xfrm>
            <a:off x="8786720" y="1173829"/>
            <a:ext cx="2217600" cy="4632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E2D69"/>
              </a:buClr>
              <a:buSzPts val="1600"/>
              <a:buFont typeface="Arial"/>
              <a:buNone/>
            </a:pPr>
            <a:r>
              <a:rPr lang="en-US" sz="1600"/>
              <a:t>Moscow 2023</a:t>
            </a:r>
            <a:endParaRPr sz="1600"/>
          </a:p>
        </p:txBody>
      </p:sp>
      <p:sp>
        <p:nvSpPr>
          <p:cNvPr id="651" name="Google Shape;651;p60"/>
          <p:cNvSpPr txBox="1"/>
          <p:nvPr>
            <p:ph idx="4" type="body"/>
          </p:nvPr>
        </p:nvSpPr>
        <p:spPr>
          <a:xfrm>
            <a:off x="6232025" y="1145600"/>
            <a:ext cx="23037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61"/>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US" sz="1400"/>
              <a:t>Business Analytics and Big Data Systems </a:t>
            </a:r>
            <a:endParaRPr/>
          </a:p>
        </p:txBody>
      </p:sp>
      <p:sp>
        <p:nvSpPr>
          <p:cNvPr id="657" name="Google Shape;657;p61"/>
          <p:cNvSpPr txBox="1"/>
          <p:nvPr>
            <p:ph idx="5" type="body"/>
          </p:nvPr>
        </p:nvSpPr>
        <p:spPr>
          <a:xfrm>
            <a:off x="6429413" y="544811"/>
            <a:ext cx="20700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None/>
            </a:pPr>
            <a:r>
              <a:rPr lang="en-US" sz="1400"/>
              <a:t>BI development</a:t>
            </a:r>
            <a:endParaRPr sz="1200"/>
          </a:p>
          <a:p>
            <a:pPr indent="0" lvl="0" marL="0" rtl="0" algn="l">
              <a:lnSpc>
                <a:spcPct val="100000"/>
              </a:lnSpc>
              <a:spcBef>
                <a:spcPts val="0"/>
              </a:spcBef>
              <a:spcAft>
                <a:spcPts val="0"/>
              </a:spcAft>
              <a:buClr>
                <a:srgbClr val="0E2D69"/>
              </a:buClr>
              <a:buSzPts val="1400"/>
              <a:buNone/>
            </a:pPr>
            <a:r>
              <a:t/>
            </a:r>
            <a:endParaRPr sz="1400"/>
          </a:p>
          <a:p>
            <a:pPr indent="0" lvl="0" marL="0" rtl="0" algn="l">
              <a:lnSpc>
                <a:spcPct val="100000"/>
              </a:lnSpc>
              <a:spcBef>
                <a:spcPts val="0"/>
              </a:spcBef>
              <a:spcAft>
                <a:spcPts val="0"/>
              </a:spcAft>
              <a:buClr>
                <a:srgbClr val="0E2D69"/>
              </a:buClr>
              <a:buSzPts val="1400"/>
              <a:buNone/>
            </a:pPr>
            <a:r>
              <a:t/>
            </a:r>
            <a:endParaRPr sz="1600"/>
          </a:p>
        </p:txBody>
      </p:sp>
      <p:sp>
        <p:nvSpPr>
          <p:cNvPr id="658" name="Google Shape;658;p61"/>
          <p:cNvSpPr txBox="1"/>
          <p:nvPr>
            <p:ph idx="5" type="body"/>
          </p:nvPr>
        </p:nvSpPr>
        <p:spPr>
          <a:xfrm>
            <a:off x="3380679" y="480725"/>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pic>
        <p:nvPicPr>
          <p:cNvPr id="659" name="Google Shape;659;p61"/>
          <p:cNvPicPr preferRelativeResize="0"/>
          <p:nvPr/>
        </p:nvPicPr>
        <p:blipFill rotWithShape="1">
          <a:blip r:embed="rId3">
            <a:alphaModFix/>
          </a:blip>
          <a:srcRect b="10812" l="1970" r="0" t="-16098"/>
          <a:stretch/>
        </p:blipFill>
        <p:spPr>
          <a:xfrm>
            <a:off x="1703412" y="630750"/>
            <a:ext cx="8785172" cy="55965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62"/>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US" sz="1400"/>
              <a:t>Business Analytics and Big Data Systems </a:t>
            </a:r>
            <a:endParaRPr/>
          </a:p>
        </p:txBody>
      </p:sp>
      <p:sp>
        <p:nvSpPr>
          <p:cNvPr id="665" name="Google Shape;665;p62"/>
          <p:cNvSpPr txBox="1"/>
          <p:nvPr>
            <p:ph idx="5" type="body"/>
          </p:nvPr>
        </p:nvSpPr>
        <p:spPr>
          <a:xfrm>
            <a:off x="6429413" y="544811"/>
            <a:ext cx="20700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None/>
            </a:pPr>
            <a:r>
              <a:rPr lang="en-US" sz="1400"/>
              <a:t>BI development</a:t>
            </a:r>
            <a:endParaRPr sz="1200"/>
          </a:p>
          <a:p>
            <a:pPr indent="0" lvl="0" marL="0" rtl="0" algn="l">
              <a:lnSpc>
                <a:spcPct val="100000"/>
              </a:lnSpc>
              <a:spcBef>
                <a:spcPts val="0"/>
              </a:spcBef>
              <a:spcAft>
                <a:spcPts val="0"/>
              </a:spcAft>
              <a:buClr>
                <a:srgbClr val="0E2D69"/>
              </a:buClr>
              <a:buSzPts val="1400"/>
              <a:buNone/>
            </a:pPr>
            <a:r>
              <a:t/>
            </a:r>
            <a:endParaRPr sz="1400"/>
          </a:p>
          <a:p>
            <a:pPr indent="0" lvl="0" marL="0" rtl="0" algn="l">
              <a:lnSpc>
                <a:spcPct val="100000"/>
              </a:lnSpc>
              <a:spcBef>
                <a:spcPts val="0"/>
              </a:spcBef>
              <a:spcAft>
                <a:spcPts val="0"/>
              </a:spcAft>
              <a:buClr>
                <a:srgbClr val="0E2D69"/>
              </a:buClr>
              <a:buSzPts val="1400"/>
              <a:buNone/>
            </a:pPr>
            <a:r>
              <a:t/>
            </a:r>
            <a:endParaRPr sz="1600"/>
          </a:p>
        </p:txBody>
      </p:sp>
      <p:sp>
        <p:nvSpPr>
          <p:cNvPr id="666" name="Google Shape;666;p62"/>
          <p:cNvSpPr txBox="1"/>
          <p:nvPr>
            <p:ph idx="5" type="body"/>
          </p:nvPr>
        </p:nvSpPr>
        <p:spPr>
          <a:xfrm>
            <a:off x="3380679" y="480725"/>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pic>
        <p:nvPicPr>
          <p:cNvPr id="667" name="Google Shape;667;p62"/>
          <p:cNvPicPr preferRelativeResize="0"/>
          <p:nvPr/>
        </p:nvPicPr>
        <p:blipFill rotWithShape="1">
          <a:blip r:embed="rId3">
            <a:alphaModFix/>
          </a:blip>
          <a:srcRect b="16037" l="7155" r="12173" t="16064"/>
          <a:stretch/>
        </p:blipFill>
        <p:spPr>
          <a:xfrm>
            <a:off x="1373700" y="1540500"/>
            <a:ext cx="9444598" cy="4929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63"/>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US" sz="1400"/>
              <a:t>Business Analytics and Big Data Systems </a:t>
            </a:r>
            <a:endParaRPr/>
          </a:p>
        </p:txBody>
      </p:sp>
      <p:sp>
        <p:nvSpPr>
          <p:cNvPr id="673" name="Google Shape;673;p63"/>
          <p:cNvSpPr txBox="1"/>
          <p:nvPr>
            <p:ph idx="5" type="body"/>
          </p:nvPr>
        </p:nvSpPr>
        <p:spPr>
          <a:xfrm>
            <a:off x="6429413" y="544811"/>
            <a:ext cx="20700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None/>
            </a:pPr>
            <a:r>
              <a:rPr lang="en-US" sz="1400"/>
              <a:t>BI development</a:t>
            </a:r>
            <a:endParaRPr sz="1200"/>
          </a:p>
          <a:p>
            <a:pPr indent="0" lvl="0" marL="0" rtl="0" algn="l">
              <a:lnSpc>
                <a:spcPct val="100000"/>
              </a:lnSpc>
              <a:spcBef>
                <a:spcPts val="0"/>
              </a:spcBef>
              <a:spcAft>
                <a:spcPts val="0"/>
              </a:spcAft>
              <a:buClr>
                <a:srgbClr val="0E2D69"/>
              </a:buClr>
              <a:buSzPts val="1400"/>
              <a:buNone/>
            </a:pPr>
            <a:r>
              <a:t/>
            </a:r>
            <a:endParaRPr sz="1400"/>
          </a:p>
          <a:p>
            <a:pPr indent="0" lvl="0" marL="0" rtl="0" algn="l">
              <a:lnSpc>
                <a:spcPct val="100000"/>
              </a:lnSpc>
              <a:spcBef>
                <a:spcPts val="0"/>
              </a:spcBef>
              <a:spcAft>
                <a:spcPts val="0"/>
              </a:spcAft>
              <a:buClr>
                <a:srgbClr val="0E2D69"/>
              </a:buClr>
              <a:buSzPts val="1400"/>
              <a:buNone/>
            </a:pPr>
            <a:r>
              <a:t/>
            </a:r>
            <a:endParaRPr sz="1600"/>
          </a:p>
        </p:txBody>
      </p:sp>
      <p:sp>
        <p:nvSpPr>
          <p:cNvPr id="674" name="Google Shape;674;p63"/>
          <p:cNvSpPr txBox="1"/>
          <p:nvPr>
            <p:ph idx="5" type="body"/>
          </p:nvPr>
        </p:nvSpPr>
        <p:spPr>
          <a:xfrm>
            <a:off x="3380679" y="480725"/>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pic>
        <p:nvPicPr>
          <p:cNvPr id="675" name="Google Shape;675;p63"/>
          <p:cNvPicPr preferRelativeResize="0"/>
          <p:nvPr/>
        </p:nvPicPr>
        <p:blipFill rotWithShape="1">
          <a:blip r:embed="rId3">
            <a:alphaModFix/>
          </a:blip>
          <a:srcRect b="11334" l="8338" r="11249" t="15869"/>
          <a:stretch/>
        </p:blipFill>
        <p:spPr>
          <a:xfrm>
            <a:off x="1390501" y="1551900"/>
            <a:ext cx="8882227" cy="50094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64"/>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US" sz="1400"/>
              <a:t>Business Analytics and Big Data Systems </a:t>
            </a:r>
            <a:endParaRPr/>
          </a:p>
        </p:txBody>
      </p:sp>
      <p:sp>
        <p:nvSpPr>
          <p:cNvPr id="681" name="Google Shape;681;p64"/>
          <p:cNvSpPr txBox="1"/>
          <p:nvPr>
            <p:ph idx="5" type="body"/>
          </p:nvPr>
        </p:nvSpPr>
        <p:spPr>
          <a:xfrm>
            <a:off x="3380679" y="480725"/>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sp>
        <p:nvSpPr>
          <p:cNvPr id="682" name="Google Shape;682;p64"/>
          <p:cNvSpPr txBox="1"/>
          <p:nvPr>
            <p:ph idx="5" type="body"/>
          </p:nvPr>
        </p:nvSpPr>
        <p:spPr>
          <a:xfrm>
            <a:off x="6429413" y="544811"/>
            <a:ext cx="20700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None/>
            </a:pPr>
            <a:r>
              <a:rPr lang="en-US" sz="1400"/>
              <a:t>Reports</a:t>
            </a:r>
            <a:endParaRPr sz="1200"/>
          </a:p>
          <a:p>
            <a:pPr indent="0" lvl="0" marL="0" rtl="0" algn="l">
              <a:lnSpc>
                <a:spcPct val="100000"/>
              </a:lnSpc>
              <a:spcBef>
                <a:spcPts val="0"/>
              </a:spcBef>
              <a:spcAft>
                <a:spcPts val="0"/>
              </a:spcAft>
              <a:buClr>
                <a:srgbClr val="0E2D69"/>
              </a:buClr>
              <a:buSzPts val="1400"/>
              <a:buNone/>
            </a:pPr>
            <a:r>
              <a:t/>
            </a:r>
            <a:endParaRPr sz="1400"/>
          </a:p>
          <a:p>
            <a:pPr indent="0" lvl="0" marL="0" rtl="0" algn="l">
              <a:lnSpc>
                <a:spcPct val="100000"/>
              </a:lnSpc>
              <a:spcBef>
                <a:spcPts val="0"/>
              </a:spcBef>
              <a:spcAft>
                <a:spcPts val="0"/>
              </a:spcAft>
              <a:buClr>
                <a:srgbClr val="0E2D69"/>
              </a:buClr>
              <a:buSzPts val="1400"/>
              <a:buNone/>
            </a:pPr>
            <a:r>
              <a:t/>
            </a:r>
            <a:endParaRPr sz="1600"/>
          </a:p>
        </p:txBody>
      </p:sp>
      <p:sp>
        <p:nvSpPr>
          <p:cNvPr id="683" name="Google Shape;683;p64"/>
          <p:cNvSpPr txBox="1"/>
          <p:nvPr>
            <p:ph idx="5" type="body"/>
          </p:nvPr>
        </p:nvSpPr>
        <p:spPr>
          <a:xfrm>
            <a:off x="920725" y="1689600"/>
            <a:ext cx="9243300" cy="45843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None/>
            </a:pPr>
            <a:r>
              <a:rPr lang="en-US" sz="2000"/>
              <a:t>Github:</a:t>
            </a:r>
            <a:endParaRPr sz="2000"/>
          </a:p>
          <a:p>
            <a:pPr indent="0" lvl="0" marL="0" marR="0" rtl="0" algn="l">
              <a:lnSpc>
                <a:spcPct val="100000"/>
              </a:lnSpc>
              <a:spcBef>
                <a:spcPts val="0"/>
              </a:spcBef>
              <a:spcAft>
                <a:spcPts val="0"/>
              </a:spcAft>
              <a:buNone/>
            </a:pPr>
            <a:r>
              <a:t/>
            </a:r>
            <a:endParaRPr sz="2000"/>
          </a:p>
          <a:p>
            <a:pPr indent="-355600" lvl="0" marL="457200" marR="0" rtl="0" algn="l">
              <a:lnSpc>
                <a:spcPct val="100000"/>
              </a:lnSpc>
              <a:spcBef>
                <a:spcPts val="0"/>
              </a:spcBef>
              <a:spcAft>
                <a:spcPts val="0"/>
              </a:spcAft>
              <a:buSzPts val="2000"/>
              <a:buChar char="●"/>
            </a:pPr>
            <a:r>
              <a:rPr lang="en-US" sz="2000" u="sng">
                <a:solidFill>
                  <a:schemeClr val="hlink"/>
                </a:solidFill>
                <a:hlinkClick r:id="rId3"/>
              </a:rPr>
              <a:t>Data_Management</a:t>
            </a:r>
            <a:endParaRPr sz="2000"/>
          </a:p>
          <a:p>
            <a:pPr indent="0" lvl="0" marL="0" marR="0" rtl="0" algn="l">
              <a:lnSpc>
                <a:spcPct val="100000"/>
              </a:lnSpc>
              <a:spcBef>
                <a:spcPts val="0"/>
              </a:spcBef>
              <a:spcAft>
                <a:spcPts val="0"/>
              </a:spcAft>
              <a:buNone/>
            </a:pPr>
            <a:r>
              <a:t/>
            </a:r>
            <a:endParaRPr sz="2000"/>
          </a:p>
          <a:p>
            <a:pPr indent="0" lvl="0" marL="0" marR="0" rtl="0" algn="l">
              <a:lnSpc>
                <a:spcPct val="100000"/>
              </a:lnSpc>
              <a:spcBef>
                <a:spcPts val="0"/>
              </a:spcBef>
              <a:spcAft>
                <a:spcPts val="0"/>
              </a:spcAft>
              <a:buNone/>
            </a:pPr>
            <a:r>
              <a:rPr lang="en-US" sz="2000"/>
              <a:t>Report:</a:t>
            </a:r>
            <a:endParaRPr sz="2000"/>
          </a:p>
          <a:p>
            <a:pPr indent="0" lvl="0" marL="0" marR="0" rtl="0" algn="l">
              <a:lnSpc>
                <a:spcPct val="100000"/>
              </a:lnSpc>
              <a:spcBef>
                <a:spcPts val="0"/>
              </a:spcBef>
              <a:spcAft>
                <a:spcPts val="0"/>
              </a:spcAft>
              <a:buNone/>
            </a:pPr>
            <a:r>
              <a:t/>
            </a:r>
            <a:endParaRPr sz="2000"/>
          </a:p>
          <a:p>
            <a:pPr indent="-355600" lvl="0" marL="457200" marR="0" rtl="0" algn="l">
              <a:lnSpc>
                <a:spcPct val="100000"/>
              </a:lnSpc>
              <a:spcBef>
                <a:spcPts val="0"/>
              </a:spcBef>
              <a:spcAft>
                <a:spcPts val="0"/>
              </a:spcAft>
              <a:buSzPts val="2000"/>
              <a:buChar char="●"/>
            </a:pPr>
            <a:r>
              <a:rPr lang="en-US" sz="2000" u="sng">
                <a:solidFill>
                  <a:schemeClr val="hlink"/>
                </a:solidFill>
                <a:hlinkClick r:id="rId4"/>
              </a:rPr>
              <a:t>REPORT_DATA INFRASTRUCTURE FOR MUSIC STREAMING SERVICE</a:t>
            </a:r>
            <a:endParaRPr sz="2000"/>
          </a:p>
          <a:p>
            <a:pPr indent="0" lvl="0" marL="0" marR="0" rtl="0" algn="l">
              <a:lnSpc>
                <a:spcPct val="100000"/>
              </a:lnSpc>
              <a:spcBef>
                <a:spcPts val="0"/>
              </a:spcBef>
              <a:spcAft>
                <a:spcPts val="0"/>
              </a:spcAft>
              <a:buNone/>
            </a:pPr>
            <a:r>
              <a:t/>
            </a:r>
            <a:endParaRPr sz="2000"/>
          </a:p>
          <a:p>
            <a:pPr indent="0" lvl="0" marL="0" marR="0" rtl="0" algn="l">
              <a:lnSpc>
                <a:spcPct val="100000"/>
              </a:lnSpc>
              <a:spcBef>
                <a:spcPts val="0"/>
              </a:spcBef>
              <a:spcAft>
                <a:spcPts val="0"/>
              </a:spcAft>
              <a:buNone/>
            </a:pPr>
            <a:r>
              <a:rPr lang="en-US" sz="2000"/>
              <a:t>Power BI Report:</a:t>
            </a:r>
            <a:endParaRPr sz="2000"/>
          </a:p>
          <a:p>
            <a:pPr indent="0" lvl="0" marL="0" marR="0" rtl="0" algn="l">
              <a:lnSpc>
                <a:spcPct val="100000"/>
              </a:lnSpc>
              <a:spcBef>
                <a:spcPts val="0"/>
              </a:spcBef>
              <a:spcAft>
                <a:spcPts val="0"/>
              </a:spcAft>
              <a:buNone/>
            </a:pPr>
            <a:r>
              <a:t/>
            </a:r>
            <a:endParaRPr sz="2000"/>
          </a:p>
          <a:p>
            <a:pPr indent="-355600" lvl="0" marL="457200" marR="0" rtl="0" algn="l">
              <a:lnSpc>
                <a:spcPct val="100000"/>
              </a:lnSpc>
              <a:spcBef>
                <a:spcPts val="0"/>
              </a:spcBef>
              <a:spcAft>
                <a:spcPts val="0"/>
              </a:spcAft>
              <a:buSzPts val="2000"/>
              <a:buChar char="●"/>
            </a:pPr>
            <a:r>
              <a:rPr lang="en-US" sz="2000" u="sng">
                <a:solidFill>
                  <a:schemeClr val="hlink"/>
                </a:solidFill>
                <a:hlinkClick r:id="rId5"/>
              </a:rPr>
              <a:t>Audio Track Report</a:t>
            </a:r>
            <a:endParaRPr sz="2000"/>
          </a:p>
          <a:p>
            <a:pPr indent="-355600" lvl="0" marL="457200" marR="0" rtl="0" algn="l">
              <a:lnSpc>
                <a:spcPct val="100000"/>
              </a:lnSpc>
              <a:spcBef>
                <a:spcPts val="0"/>
              </a:spcBef>
              <a:spcAft>
                <a:spcPts val="0"/>
              </a:spcAft>
              <a:buSzPts val="2000"/>
              <a:buChar char="●"/>
            </a:pPr>
            <a:r>
              <a:rPr lang="en-US" sz="2000" u="sng">
                <a:solidFill>
                  <a:schemeClr val="hlink"/>
                </a:solidFill>
                <a:hlinkClick r:id="rId6"/>
              </a:rPr>
              <a:t>Company Income Report</a:t>
            </a:r>
            <a:endParaRPr sz="2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65"/>
          <p:cNvSpPr txBox="1"/>
          <p:nvPr>
            <p:ph type="title"/>
          </p:nvPr>
        </p:nvSpPr>
        <p:spPr>
          <a:xfrm>
            <a:off x="2699360" y="2877291"/>
            <a:ext cx="6793200" cy="1978200"/>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0"/>
              </a:spcBef>
              <a:spcAft>
                <a:spcPts val="0"/>
              </a:spcAft>
              <a:buClr>
                <a:srgbClr val="0E2D69"/>
              </a:buClr>
              <a:buSzPts val="6600"/>
              <a:buFont typeface="Arial"/>
              <a:buNone/>
            </a:pPr>
            <a:r>
              <a:rPr lang="en-US" sz="6600" cap="small"/>
              <a:t>Q&amp;A</a:t>
            </a:r>
            <a:endParaRPr sz="6600"/>
          </a:p>
        </p:txBody>
      </p:sp>
      <p:sp>
        <p:nvSpPr>
          <p:cNvPr id="690" name="Google Shape;690;p65"/>
          <p:cNvSpPr txBox="1"/>
          <p:nvPr>
            <p:ph idx="1" type="body"/>
          </p:nvPr>
        </p:nvSpPr>
        <p:spPr>
          <a:xfrm>
            <a:off x="2074947" y="1187841"/>
            <a:ext cx="3848700" cy="435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600"/>
              <a:buNone/>
            </a:pPr>
            <a:r>
              <a:rPr lang="en-US"/>
              <a:t>Business Analytics and Big Data Systems </a:t>
            </a:r>
            <a:endParaRPr/>
          </a:p>
        </p:txBody>
      </p:sp>
      <p:sp>
        <p:nvSpPr>
          <p:cNvPr id="691" name="Google Shape;691;p65"/>
          <p:cNvSpPr txBox="1"/>
          <p:nvPr>
            <p:ph idx="3" type="body"/>
          </p:nvPr>
        </p:nvSpPr>
        <p:spPr>
          <a:xfrm>
            <a:off x="8786720" y="1173829"/>
            <a:ext cx="2217600" cy="4632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E2D69"/>
              </a:buClr>
              <a:buSzPts val="1600"/>
              <a:buFont typeface="Arial"/>
              <a:buNone/>
            </a:pPr>
            <a:r>
              <a:rPr lang="en-US" sz="1600"/>
              <a:t>Moscow 2023</a:t>
            </a:r>
            <a:endParaRPr sz="1600"/>
          </a:p>
        </p:txBody>
      </p:sp>
      <p:sp>
        <p:nvSpPr>
          <p:cNvPr id="692" name="Google Shape;692;p65"/>
          <p:cNvSpPr txBox="1"/>
          <p:nvPr>
            <p:ph idx="4" type="body"/>
          </p:nvPr>
        </p:nvSpPr>
        <p:spPr>
          <a:xfrm>
            <a:off x="920726" y="4516400"/>
            <a:ext cx="6793200" cy="17574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None/>
            </a:pPr>
            <a:r>
              <a:rPr lang="en-US" sz="2000"/>
              <a:t>Olga Goldobina – Project manager and BI engineer</a:t>
            </a:r>
            <a:endParaRPr sz="2000"/>
          </a:p>
          <a:p>
            <a:pPr indent="0" lvl="0" marL="0" marR="0" rtl="0" algn="l">
              <a:lnSpc>
                <a:spcPct val="100000"/>
              </a:lnSpc>
              <a:spcBef>
                <a:spcPts val="0"/>
              </a:spcBef>
              <a:spcAft>
                <a:spcPts val="0"/>
              </a:spcAft>
              <a:buNone/>
            </a:pPr>
            <a:r>
              <a:rPr lang="en-US" sz="2000"/>
              <a:t>Ivan Eremenko – Database engineer</a:t>
            </a:r>
            <a:endParaRPr sz="2000"/>
          </a:p>
          <a:p>
            <a:pPr indent="0" lvl="0" marL="0" marR="0" rtl="0" algn="l">
              <a:lnSpc>
                <a:spcPct val="100000"/>
              </a:lnSpc>
              <a:spcBef>
                <a:spcPts val="0"/>
              </a:spcBef>
              <a:spcAft>
                <a:spcPts val="0"/>
              </a:spcAft>
              <a:buNone/>
            </a:pPr>
            <a:r>
              <a:rPr lang="en-US" sz="2000"/>
              <a:t>Diana Shabanova – Business analyst</a:t>
            </a:r>
            <a:endParaRPr sz="2000"/>
          </a:p>
          <a:p>
            <a:pPr indent="0" lvl="0" marL="0" marR="0" rtl="0" algn="l">
              <a:lnSpc>
                <a:spcPct val="100000"/>
              </a:lnSpc>
              <a:spcBef>
                <a:spcPts val="0"/>
              </a:spcBef>
              <a:spcAft>
                <a:spcPts val="0"/>
              </a:spcAft>
              <a:buNone/>
            </a:pPr>
            <a:r>
              <a:rPr lang="en-US" sz="2000"/>
              <a:t>Vlad Maslennikov – System analyst</a:t>
            </a:r>
            <a:endParaRPr sz="2000"/>
          </a:p>
          <a:p>
            <a:pPr indent="0" lvl="0" marL="0" marR="0" rtl="0" algn="l">
              <a:lnSpc>
                <a:spcPct val="100000"/>
              </a:lnSpc>
              <a:spcBef>
                <a:spcPts val="0"/>
              </a:spcBef>
              <a:spcAft>
                <a:spcPts val="0"/>
              </a:spcAft>
              <a:buClr>
                <a:srgbClr val="0E2D69"/>
              </a:buClr>
              <a:buSzPts val="2000"/>
              <a:buFont typeface="Arial"/>
              <a:buNone/>
            </a:pPr>
            <a:r>
              <a:t/>
            </a:r>
            <a:endParaRPr sz="2000"/>
          </a:p>
        </p:txBody>
      </p:sp>
      <p:sp>
        <p:nvSpPr>
          <p:cNvPr id="693" name="Google Shape;693;p65"/>
          <p:cNvSpPr txBox="1"/>
          <p:nvPr/>
        </p:nvSpPr>
        <p:spPr>
          <a:xfrm>
            <a:off x="6096000" y="1078800"/>
            <a:ext cx="17289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E2D69"/>
                </a:solidFill>
                <a:latin typeface="Arial"/>
                <a:ea typeface="Arial"/>
                <a:cs typeface="Arial"/>
                <a:sym typeface="Arial"/>
              </a:rPr>
              <a:t>Distributed Data Processing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0"/>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US" sz="1400"/>
              <a:t>Business Analytics and Big Data Systems </a:t>
            </a:r>
            <a:endParaRPr/>
          </a:p>
        </p:txBody>
      </p:sp>
      <p:sp>
        <p:nvSpPr>
          <p:cNvPr id="377" name="Google Shape;377;p30"/>
          <p:cNvSpPr txBox="1"/>
          <p:nvPr>
            <p:ph idx="5" type="body"/>
          </p:nvPr>
        </p:nvSpPr>
        <p:spPr>
          <a:xfrm>
            <a:off x="6259904" y="548725"/>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sp>
        <p:nvSpPr>
          <p:cNvPr id="378" name="Google Shape;378;p30"/>
          <p:cNvSpPr txBox="1"/>
          <p:nvPr>
            <p:ph type="title"/>
          </p:nvPr>
        </p:nvSpPr>
        <p:spPr>
          <a:xfrm>
            <a:off x="982402" y="1286146"/>
            <a:ext cx="8520300" cy="463200"/>
          </a:xfrm>
          <a:prstGeom prst="rect">
            <a:avLst/>
          </a:prstGeom>
          <a:noFill/>
          <a:ln>
            <a:noFill/>
          </a:ln>
        </p:spPr>
        <p:txBody>
          <a:bodyPr anchorCtr="0" anchor="t" bIns="0" lIns="0" spcFirstLastPara="1" rIns="0" wrap="square" tIns="0">
            <a:normAutofit/>
          </a:bodyPr>
          <a:lstStyle/>
          <a:p>
            <a:pPr indent="-228600" lvl="0" marL="317500" rtl="0" algn="l">
              <a:lnSpc>
                <a:spcPct val="115000"/>
              </a:lnSpc>
              <a:spcBef>
                <a:spcPts val="0"/>
              </a:spcBef>
              <a:spcAft>
                <a:spcPts val="0"/>
              </a:spcAft>
              <a:buClr>
                <a:schemeClr val="dk1"/>
              </a:buClr>
              <a:buSzPts val="3333"/>
              <a:buFont typeface="Arial"/>
              <a:buNone/>
            </a:pPr>
            <a:r>
              <a:rPr b="1" lang="en-US" sz="3000"/>
              <a:t>The biggest players in the global market</a:t>
            </a:r>
            <a:endParaRPr b="1" sz="3000">
              <a:solidFill>
                <a:schemeClr val="dk1"/>
              </a:solidFill>
            </a:endParaRPr>
          </a:p>
        </p:txBody>
      </p:sp>
      <p:sp>
        <p:nvSpPr>
          <p:cNvPr id="379" name="Google Shape;379;p30"/>
          <p:cNvSpPr txBox="1"/>
          <p:nvPr>
            <p:ph idx="3" type="body"/>
          </p:nvPr>
        </p:nvSpPr>
        <p:spPr>
          <a:xfrm>
            <a:off x="3391545" y="517266"/>
            <a:ext cx="2278200" cy="463200"/>
          </a:xfrm>
          <a:prstGeom prst="rect">
            <a:avLst/>
          </a:prstGeom>
          <a:noFill/>
          <a:ln>
            <a:noFill/>
          </a:ln>
        </p:spPr>
        <p:txBody>
          <a:bodyPr anchorCtr="0" anchor="t" bIns="0" lIns="0" spcFirstLastPara="1" rIns="0" wrap="square" tIns="0">
            <a:normAutofit lnSpcReduction="10000"/>
          </a:bodyPr>
          <a:lstStyle/>
          <a:p>
            <a:pPr indent="0" lvl="0" marL="0" marR="0" rtl="0" algn="l">
              <a:lnSpc>
                <a:spcPct val="100000"/>
              </a:lnSpc>
              <a:spcBef>
                <a:spcPts val="0"/>
              </a:spcBef>
              <a:spcAft>
                <a:spcPts val="0"/>
              </a:spcAft>
              <a:buClr>
                <a:srgbClr val="0E2D69"/>
              </a:buClr>
              <a:buSzPts val="1600"/>
              <a:buFont typeface="Arial"/>
              <a:buNone/>
            </a:pPr>
            <a:r>
              <a:rPr lang="en-US" sz="1600"/>
              <a:t>Advanced Data Management</a:t>
            </a:r>
            <a:endParaRPr/>
          </a:p>
        </p:txBody>
      </p:sp>
      <p:pic>
        <p:nvPicPr>
          <p:cNvPr id="380" name="Google Shape;380;p30"/>
          <p:cNvPicPr preferRelativeResize="0"/>
          <p:nvPr/>
        </p:nvPicPr>
        <p:blipFill>
          <a:blip r:embed="rId3">
            <a:alphaModFix/>
          </a:blip>
          <a:stretch>
            <a:fillRect/>
          </a:stretch>
        </p:blipFill>
        <p:spPr>
          <a:xfrm>
            <a:off x="1104600" y="2078797"/>
            <a:ext cx="4676976" cy="2455425"/>
          </a:xfrm>
          <a:prstGeom prst="rect">
            <a:avLst/>
          </a:prstGeom>
          <a:noFill/>
          <a:ln>
            <a:noFill/>
          </a:ln>
        </p:spPr>
      </p:pic>
      <p:pic>
        <p:nvPicPr>
          <p:cNvPr id="381" name="Google Shape;381;p30"/>
          <p:cNvPicPr preferRelativeResize="0"/>
          <p:nvPr/>
        </p:nvPicPr>
        <p:blipFill>
          <a:blip r:embed="rId4">
            <a:alphaModFix/>
          </a:blip>
          <a:stretch>
            <a:fillRect/>
          </a:stretch>
        </p:blipFill>
        <p:spPr>
          <a:xfrm>
            <a:off x="6645202" y="2020621"/>
            <a:ext cx="4384688" cy="2455425"/>
          </a:xfrm>
          <a:prstGeom prst="rect">
            <a:avLst/>
          </a:prstGeom>
          <a:noFill/>
          <a:ln>
            <a:noFill/>
          </a:ln>
        </p:spPr>
      </p:pic>
      <p:sp>
        <p:nvSpPr>
          <p:cNvPr id="382" name="Google Shape;382;p30"/>
          <p:cNvSpPr txBox="1"/>
          <p:nvPr/>
        </p:nvSpPr>
        <p:spPr>
          <a:xfrm>
            <a:off x="2029075" y="4919625"/>
            <a:ext cx="3000000" cy="1108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700"/>
              </a:spcBef>
              <a:spcAft>
                <a:spcPts val="1700"/>
              </a:spcAft>
              <a:buNone/>
            </a:pPr>
            <a:r>
              <a:rPr b="1" lang="en-US" sz="2400">
                <a:solidFill>
                  <a:schemeClr val="dk1"/>
                </a:solidFill>
              </a:rPr>
              <a:t>170 million paid subscribers</a:t>
            </a:r>
            <a:endParaRPr b="1" sz="2400">
              <a:solidFill>
                <a:schemeClr val="dk1"/>
              </a:solidFill>
            </a:endParaRPr>
          </a:p>
        </p:txBody>
      </p:sp>
      <p:sp>
        <p:nvSpPr>
          <p:cNvPr id="383" name="Google Shape;383;p30"/>
          <p:cNvSpPr txBox="1"/>
          <p:nvPr/>
        </p:nvSpPr>
        <p:spPr>
          <a:xfrm>
            <a:off x="7531850" y="4919625"/>
            <a:ext cx="3000000" cy="1108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700"/>
              </a:spcBef>
              <a:spcAft>
                <a:spcPts val="1700"/>
              </a:spcAft>
              <a:buNone/>
            </a:pPr>
            <a:r>
              <a:rPr b="1" lang="en-US" sz="2400">
                <a:solidFill>
                  <a:schemeClr val="dk1"/>
                </a:solidFill>
              </a:rPr>
              <a:t>72</a:t>
            </a:r>
            <a:r>
              <a:rPr b="1" lang="en-US" sz="2400">
                <a:solidFill>
                  <a:schemeClr val="dk1"/>
                </a:solidFill>
              </a:rPr>
              <a:t> million paid subscribers</a:t>
            </a:r>
            <a:endParaRPr b="1" sz="2400">
              <a:solidFill>
                <a:schemeClr val="dk1"/>
              </a:solidFill>
            </a:endParaRPr>
          </a:p>
        </p:txBody>
      </p:sp>
      <p:sp>
        <p:nvSpPr>
          <p:cNvPr id="384" name="Google Shape;384;p30"/>
          <p:cNvSpPr txBox="1"/>
          <p:nvPr/>
        </p:nvSpPr>
        <p:spPr>
          <a:xfrm>
            <a:off x="4827700" y="5169725"/>
            <a:ext cx="3000000" cy="708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700"/>
              </a:spcBef>
              <a:spcAft>
                <a:spcPts val="1700"/>
              </a:spcAft>
              <a:buNone/>
            </a:pPr>
            <a:r>
              <a:rPr b="1" lang="en-US" sz="3400">
                <a:solidFill>
                  <a:schemeClr val="dk1"/>
                </a:solidFill>
              </a:rPr>
              <a:t>VS</a:t>
            </a:r>
            <a:endParaRPr b="1" sz="34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1"/>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US" sz="1400"/>
              <a:t>Business Analytics and Big Data Systems </a:t>
            </a:r>
            <a:endParaRPr/>
          </a:p>
        </p:txBody>
      </p:sp>
      <p:sp>
        <p:nvSpPr>
          <p:cNvPr id="390" name="Google Shape;390;p31"/>
          <p:cNvSpPr txBox="1"/>
          <p:nvPr>
            <p:ph idx="5" type="body"/>
          </p:nvPr>
        </p:nvSpPr>
        <p:spPr>
          <a:xfrm>
            <a:off x="6259904" y="548725"/>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sp>
        <p:nvSpPr>
          <p:cNvPr id="391" name="Google Shape;391;p31"/>
          <p:cNvSpPr txBox="1"/>
          <p:nvPr>
            <p:ph type="title"/>
          </p:nvPr>
        </p:nvSpPr>
        <p:spPr>
          <a:xfrm>
            <a:off x="982402" y="1286146"/>
            <a:ext cx="8520300" cy="463200"/>
          </a:xfrm>
          <a:prstGeom prst="rect">
            <a:avLst/>
          </a:prstGeom>
          <a:noFill/>
          <a:ln>
            <a:noFill/>
          </a:ln>
        </p:spPr>
        <p:txBody>
          <a:bodyPr anchorCtr="0" anchor="t" bIns="0" lIns="0" spcFirstLastPara="1" rIns="0" wrap="square" tIns="0">
            <a:normAutofit/>
          </a:bodyPr>
          <a:lstStyle/>
          <a:p>
            <a:pPr indent="-228600" lvl="0" marL="317500" rtl="0" algn="l">
              <a:lnSpc>
                <a:spcPct val="115000"/>
              </a:lnSpc>
              <a:spcBef>
                <a:spcPts val="0"/>
              </a:spcBef>
              <a:spcAft>
                <a:spcPts val="0"/>
              </a:spcAft>
              <a:buClr>
                <a:schemeClr val="dk1"/>
              </a:buClr>
              <a:buSzPts val="3333"/>
              <a:buFont typeface="Arial"/>
              <a:buNone/>
            </a:pPr>
            <a:r>
              <a:rPr b="1" lang="en-US" sz="3000"/>
              <a:t>The biggest players in the Russian market</a:t>
            </a:r>
            <a:endParaRPr b="1" sz="3000">
              <a:solidFill>
                <a:schemeClr val="dk1"/>
              </a:solidFill>
            </a:endParaRPr>
          </a:p>
        </p:txBody>
      </p:sp>
      <p:sp>
        <p:nvSpPr>
          <p:cNvPr id="392" name="Google Shape;392;p31"/>
          <p:cNvSpPr txBox="1"/>
          <p:nvPr>
            <p:ph idx="3" type="body"/>
          </p:nvPr>
        </p:nvSpPr>
        <p:spPr>
          <a:xfrm>
            <a:off x="3391545" y="517266"/>
            <a:ext cx="2278200" cy="463200"/>
          </a:xfrm>
          <a:prstGeom prst="rect">
            <a:avLst/>
          </a:prstGeom>
          <a:noFill/>
          <a:ln>
            <a:noFill/>
          </a:ln>
        </p:spPr>
        <p:txBody>
          <a:bodyPr anchorCtr="0" anchor="t" bIns="0" lIns="0" spcFirstLastPara="1" rIns="0" wrap="square" tIns="0">
            <a:normAutofit lnSpcReduction="10000"/>
          </a:bodyPr>
          <a:lstStyle/>
          <a:p>
            <a:pPr indent="0" lvl="0" marL="0" marR="0" rtl="0" algn="l">
              <a:lnSpc>
                <a:spcPct val="100000"/>
              </a:lnSpc>
              <a:spcBef>
                <a:spcPts val="0"/>
              </a:spcBef>
              <a:spcAft>
                <a:spcPts val="0"/>
              </a:spcAft>
              <a:buClr>
                <a:srgbClr val="0E2D69"/>
              </a:buClr>
              <a:buSzPts val="1600"/>
              <a:buFont typeface="Arial"/>
              <a:buNone/>
            </a:pPr>
            <a:r>
              <a:rPr lang="en-US" sz="1600"/>
              <a:t>Advanced Data Management</a:t>
            </a:r>
            <a:endParaRPr/>
          </a:p>
        </p:txBody>
      </p:sp>
      <p:pic>
        <p:nvPicPr>
          <p:cNvPr id="393" name="Google Shape;393;p31"/>
          <p:cNvPicPr preferRelativeResize="0"/>
          <p:nvPr/>
        </p:nvPicPr>
        <p:blipFill>
          <a:blip r:embed="rId3">
            <a:alphaModFix/>
          </a:blip>
          <a:stretch>
            <a:fillRect/>
          </a:stretch>
        </p:blipFill>
        <p:spPr>
          <a:xfrm>
            <a:off x="163900" y="2332496"/>
            <a:ext cx="6096000" cy="2857500"/>
          </a:xfrm>
          <a:prstGeom prst="rect">
            <a:avLst/>
          </a:prstGeom>
          <a:noFill/>
          <a:ln>
            <a:noFill/>
          </a:ln>
        </p:spPr>
      </p:pic>
      <p:pic>
        <p:nvPicPr>
          <p:cNvPr id="394" name="Google Shape;394;p31"/>
          <p:cNvPicPr preferRelativeResize="0"/>
          <p:nvPr/>
        </p:nvPicPr>
        <p:blipFill>
          <a:blip r:embed="rId4">
            <a:alphaModFix/>
          </a:blip>
          <a:stretch>
            <a:fillRect/>
          </a:stretch>
        </p:blipFill>
        <p:spPr>
          <a:xfrm>
            <a:off x="6763550" y="3228021"/>
            <a:ext cx="4829175" cy="942975"/>
          </a:xfrm>
          <a:prstGeom prst="rect">
            <a:avLst/>
          </a:prstGeom>
          <a:noFill/>
          <a:ln>
            <a:noFill/>
          </a:ln>
        </p:spPr>
      </p:pic>
      <p:sp>
        <p:nvSpPr>
          <p:cNvPr id="395" name="Google Shape;395;p31"/>
          <p:cNvSpPr txBox="1"/>
          <p:nvPr/>
        </p:nvSpPr>
        <p:spPr>
          <a:xfrm>
            <a:off x="7531850" y="4919625"/>
            <a:ext cx="3000000" cy="1108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700"/>
              </a:spcBef>
              <a:spcAft>
                <a:spcPts val="1700"/>
              </a:spcAft>
              <a:buNone/>
            </a:pPr>
            <a:r>
              <a:rPr b="1" lang="en-US" sz="2400">
                <a:solidFill>
                  <a:schemeClr val="dk1"/>
                </a:solidFill>
              </a:rPr>
              <a:t>2,5</a:t>
            </a:r>
            <a:r>
              <a:rPr b="1" lang="en-US" sz="2400">
                <a:solidFill>
                  <a:schemeClr val="dk1"/>
                </a:solidFill>
              </a:rPr>
              <a:t> million paid subscribers</a:t>
            </a:r>
            <a:endParaRPr b="1" sz="2400">
              <a:solidFill>
                <a:schemeClr val="dk1"/>
              </a:solidFill>
            </a:endParaRPr>
          </a:p>
        </p:txBody>
      </p:sp>
      <p:sp>
        <p:nvSpPr>
          <p:cNvPr id="396" name="Google Shape;396;p31"/>
          <p:cNvSpPr txBox="1"/>
          <p:nvPr/>
        </p:nvSpPr>
        <p:spPr>
          <a:xfrm>
            <a:off x="2029075" y="4919625"/>
            <a:ext cx="3000000" cy="1108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700"/>
              </a:spcBef>
              <a:spcAft>
                <a:spcPts val="1700"/>
              </a:spcAft>
              <a:buNone/>
            </a:pPr>
            <a:r>
              <a:rPr b="1" lang="en-US" sz="2400">
                <a:solidFill>
                  <a:schemeClr val="dk1"/>
                </a:solidFill>
              </a:rPr>
              <a:t>11</a:t>
            </a:r>
            <a:r>
              <a:rPr b="1" lang="en-US" sz="2400">
                <a:solidFill>
                  <a:schemeClr val="dk1"/>
                </a:solidFill>
              </a:rPr>
              <a:t> million paid subscribers</a:t>
            </a:r>
            <a:endParaRPr b="1" sz="24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2"/>
          <p:cNvSpPr txBox="1"/>
          <p:nvPr>
            <p:ph type="title"/>
          </p:nvPr>
        </p:nvSpPr>
        <p:spPr>
          <a:xfrm>
            <a:off x="1835850" y="3339625"/>
            <a:ext cx="8520300" cy="463200"/>
          </a:xfrm>
          <a:prstGeom prst="rect">
            <a:avLst/>
          </a:prstGeom>
          <a:noFill/>
          <a:ln>
            <a:noFill/>
          </a:ln>
        </p:spPr>
        <p:txBody>
          <a:bodyPr anchorCtr="0" anchor="t" bIns="0" lIns="0" spcFirstLastPara="1" rIns="0" wrap="square" tIns="0">
            <a:normAutofit/>
          </a:bodyPr>
          <a:lstStyle/>
          <a:p>
            <a:pPr indent="-228600" lvl="0" marL="317500" rtl="0" algn="ctr">
              <a:lnSpc>
                <a:spcPct val="115000"/>
              </a:lnSpc>
              <a:spcBef>
                <a:spcPts val="0"/>
              </a:spcBef>
              <a:spcAft>
                <a:spcPts val="0"/>
              </a:spcAft>
              <a:buClr>
                <a:schemeClr val="dk1"/>
              </a:buClr>
              <a:buSzPts val="3000"/>
              <a:buFont typeface="Arial"/>
              <a:buNone/>
            </a:pPr>
            <a:r>
              <a:rPr b="1" lang="en-US" sz="3000">
                <a:solidFill>
                  <a:schemeClr val="dk1"/>
                </a:solidFill>
              </a:rPr>
              <a:t>Business model</a:t>
            </a:r>
            <a:endParaRPr b="1" sz="3000">
              <a:solidFill>
                <a:schemeClr val="dk1"/>
              </a:solidFill>
            </a:endParaRPr>
          </a:p>
        </p:txBody>
      </p:sp>
      <p:sp>
        <p:nvSpPr>
          <p:cNvPr id="403" name="Google Shape;403;p32"/>
          <p:cNvSpPr txBox="1"/>
          <p:nvPr>
            <p:ph idx="1" type="body"/>
          </p:nvPr>
        </p:nvSpPr>
        <p:spPr>
          <a:xfrm>
            <a:off x="2074947" y="1187841"/>
            <a:ext cx="3848700" cy="435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600"/>
              <a:buNone/>
            </a:pPr>
            <a:r>
              <a:rPr lang="en-US"/>
              <a:t>Business Analytics and Big Data Systems </a:t>
            </a:r>
            <a:endParaRPr/>
          </a:p>
        </p:txBody>
      </p:sp>
      <p:sp>
        <p:nvSpPr>
          <p:cNvPr id="404" name="Google Shape;404;p32"/>
          <p:cNvSpPr txBox="1"/>
          <p:nvPr>
            <p:ph idx="2" type="body"/>
          </p:nvPr>
        </p:nvSpPr>
        <p:spPr>
          <a:xfrm>
            <a:off x="6259420" y="1173829"/>
            <a:ext cx="2278200" cy="463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Cloud-based  data processing platforms</a:t>
            </a:r>
            <a:endParaRPr sz="1600"/>
          </a:p>
        </p:txBody>
      </p:sp>
      <p:sp>
        <p:nvSpPr>
          <p:cNvPr id="405" name="Google Shape;405;p32"/>
          <p:cNvSpPr txBox="1"/>
          <p:nvPr>
            <p:ph idx="3" type="body"/>
          </p:nvPr>
        </p:nvSpPr>
        <p:spPr>
          <a:xfrm>
            <a:off x="8786720" y="1173829"/>
            <a:ext cx="2217600" cy="4632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E2D69"/>
              </a:buClr>
              <a:buSzPts val="1600"/>
              <a:buFont typeface="Arial"/>
              <a:buNone/>
            </a:pPr>
            <a:r>
              <a:rPr lang="en-US" sz="1600"/>
              <a:t>Moscow 2023</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3"/>
          <p:cNvSpPr txBox="1"/>
          <p:nvPr>
            <p:ph idx="3" type="body"/>
          </p:nvPr>
        </p:nvSpPr>
        <p:spPr>
          <a:xfrm>
            <a:off x="1143689" y="540904"/>
            <a:ext cx="1901825" cy="41592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US" sz="1400"/>
              <a:t>Business Analytics and Big Data Systems </a:t>
            </a:r>
            <a:endParaRPr/>
          </a:p>
        </p:txBody>
      </p:sp>
      <p:sp>
        <p:nvSpPr>
          <p:cNvPr id="411" name="Google Shape;411;p33"/>
          <p:cNvSpPr txBox="1"/>
          <p:nvPr/>
        </p:nvSpPr>
        <p:spPr>
          <a:xfrm>
            <a:off x="640650" y="1700325"/>
            <a:ext cx="10570200" cy="4202100"/>
          </a:xfrm>
          <a:prstGeom prst="rect">
            <a:avLst/>
          </a:prstGeom>
          <a:noFill/>
          <a:ln>
            <a:noFill/>
          </a:ln>
        </p:spPr>
        <p:txBody>
          <a:bodyPr anchorCtr="0" anchor="t" bIns="91425" lIns="91425" spcFirstLastPara="1" rIns="91425" wrap="square" tIns="91425">
            <a:spAutoFit/>
          </a:bodyPr>
          <a:lstStyle/>
          <a:p>
            <a:pPr indent="-342900" lvl="0" marL="457200" rtl="0" algn="just">
              <a:lnSpc>
                <a:spcPct val="150000"/>
              </a:lnSpc>
              <a:spcBef>
                <a:spcPts val="1700"/>
              </a:spcBef>
              <a:spcAft>
                <a:spcPts val="0"/>
              </a:spcAft>
              <a:buClr>
                <a:schemeClr val="dk1"/>
              </a:buClr>
              <a:buSzPts val="1800"/>
              <a:buFont typeface="Arial"/>
              <a:buAutoNum type="arabicPeriod"/>
            </a:pPr>
            <a:r>
              <a:rPr b="1" lang="en-US" sz="1800">
                <a:solidFill>
                  <a:schemeClr val="dk1"/>
                </a:solidFill>
              </a:rPr>
              <a:t>Value Proposition:</a:t>
            </a:r>
            <a:endParaRPr b="1" sz="1800">
              <a:solidFill>
                <a:schemeClr val="dk1"/>
              </a:solidFill>
            </a:endParaRPr>
          </a:p>
          <a:p>
            <a:pPr indent="-342900" lvl="1" marL="914400" rtl="0" algn="just">
              <a:lnSpc>
                <a:spcPct val="150000"/>
              </a:lnSpc>
              <a:spcBef>
                <a:spcPts val="0"/>
              </a:spcBef>
              <a:spcAft>
                <a:spcPts val="0"/>
              </a:spcAft>
              <a:buSzPts val="1800"/>
              <a:buFont typeface="Arial"/>
              <a:buChar char="●"/>
            </a:pPr>
            <a:r>
              <a:rPr lang="en-US" sz="1800"/>
              <a:t>Access to a vast music library: Users can access a large collection of songs, albums, and playlists across various genres and artists.</a:t>
            </a:r>
            <a:endParaRPr sz="1800"/>
          </a:p>
          <a:p>
            <a:pPr indent="-342900" lvl="1" marL="914400" rtl="0" algn="just">
              <a:lnSpc>
                <a:spcPct val="150000"/>
              </a:lnSpc>
              <a:spcBef>
                <a:spcPts val="0"/>
              </a:spcBef>
              <a:spcAft>
                <a:spcPts val="0"/>
              </a:spcAft>
              <a:buSzPts val="1800"/>
              <a:buFont typeface="Arial"/>
              <a:buChar char="●"/>
            </a:pPr>
            <a:r>
              <a:rPr lang="en-US" sz="1800"/>
              <a:t>Convenience and mobility: Users can stream music on-demand anytime, anywhere, using various devices such as smartphones, tablets, and computers.</a:t>
            </a:r>
            <a:br>
              <a:rPr lang="en-US" sz="1800"/>
            </a:br>
            <a:endParaRPr sz="1800"/>
          </a:p>
          <a:p>
            <a:pPr indent="-342900" lvl="0" marL="457200" rtl="0" algn="just">
              <a:lnSpc>
                <a:spcPct val="150000"/>
              </a:lnSpc>
              <a:spcBef>
                <a:spcPts val="0"/>
              </a:spcBef>
              <a:spcAft>
                <a:spcPts val="0"/>
              </a:spcAft>
              <a:buClr>
                <a:schemeClr val="dk1"/>
              </a:buClr>
              <a:buSzPts val="1800"/>
              <a:buFont typeface="Arial"/>
              <a:buAutoNum type="arabicPeriod"/>
            </a:pPr>
            <a:r>
              <a:rPr b="1" lang="en-US" sz="1800">
                <a:solidFill>
                  <a:schemeClr val="dk1"/>
                </a:solidFill>
              </a:rPr>
              <a:t>Revenue Streams:</a:t>
            </a:r>
            <a:endParaRPr b="1" sz="1800">
              <a:solidFill>
                <a:schemeClr val="dk1"/>
              </a:solidFill>
            </a:endParaRPr>
          </a:p>
          <a:p>
            <a:pPr indent="-342900" lvl="1" marL="914400" rtl="0" algn="just">
              <a:lnSpc>
                <a:spcPct val="150000"/>
              </a:lnSpc>
              <a:spcBef>
                <a:spcPts val="0"/>
              </a:spcBef>
              <a:spcAft>
                <a:spcPts val="0"/>
              </a:spcAft>
              <a:buSzPts val="1800"/>
              <a:buFont typeface="Arial"/>
              <a:buChar char="●"/>
            </a:pPr>
            <a:r>
              <a:rPr lang="en-US" sz="1800"/>
              <a:t>Subscription fees: Users can pay a monthly or annual subscription fee to access the full features of the streaming service, including ad-free listening, offline playback, and higher audio quality.</a:t>
            </a:r>
            <a:endParaRPr sz="1800"/>
          </a:p>
        </p:txBody>
      </p:sp>
      <p:sp>
        <p:nvSpPr>
          <p:cNvPr id="412" name="Google Shape;412;p33"/>
          <p:cNvSpPr txBox="1"/>
          <p:nvPr>
            <p:ph idx="5" type="body"/>
          </p:nvPr>
        </p:nvSpPr>
        <p:spPr>
          <a:xfrm>
            <a:off x="3358004" y="488113"/>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sp>
        <p:nvSpPr>
          <p:cNvPr id="413" name="Google Shape;413;p33"/>
          <p:cNvSpPr txBox="1"/>
          <p:nvPr>
            <p:ph idx="5" type="body"/>
          </p:nvPr>
        </p:nvSpPr>
        <p:spPr>
          <a:xfrm>
            <a:off x="6174254" y="515838"/>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Business model</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4"/>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US" sz="1400"/>
              <a:t>Business Analytics and Big Data Systems </a:t>
            </a:r>
            <a:endParaRPr/>
          </a:p>
        </p:txBody>
      </p:sp>
      <p:sp>
        <p:nvSpPr>
          <p:cNvPr id="419" name="Google Shape;419;p34"/>
          <p:cNvSpPr txBox="1"/>
          <p:nvPr/>
        </p:nvSpPr>
        <p:spPr>
          <a:xfrm>
            <a:off x="572625" y="1258250"/>
            <a:ext cx="11068500" cy="4876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700"/>
              </a:spcBef>
              <a:spcAft>
                <a:spcPts val="0"/>
              </a:spcAft>
              <a:buNone/>
            </a:pPr>
            <a:r>
              <a:rPr b="1" lang="en-US" sz="1800">
                <a:solidFill>
                  <a:schemeClr val="dk1"/>
                </a:solidFill>
              </a:rPr>
              <a:t>3.       Content Acquisition and Licensing:</a:t>
            </a:r>
            <a:endParaRPr b="1" sz="1800">
              <a:solidFill>
                <a:schemeClr val="dk1"/>
              </a:solidFill>
            </a:endParaRPr>
          </a:p>
          <a:p>
            <a:pPr indent="-342900" lvl="1" marL="914400" rtl="0" algn="just">
              <a:lnSpc>
                <a:spcPct val="150000"/>
              </a:lnSpc>
              <a:spcBef>
                <a:spcPts val="1700"/>
              </a:spcBef>
              <a:spcAft>
                <a:spcPts val="0"/>
              </a:spcAft>
              <a:buSzPts val="1800"/>
              <a:buFont typeface="Arial"/>
              <a:buChar char="●"/>
            </a:pPr>
            <a:r>
              <a:rPr lang="en-US" sz="1800"/>
              <a:t>Licensing agreements: The service negotiates licensing deals with music labels, publishers, and artists to obtain the rights to stream their music catalog.</a:t>
            </a:r>
            <a:endParaRPr sz="1800"/>
          </a:p>
          <a:p>
            <a:pPr indent="0" lvl="0" marL="0" rtl="0" algn="just">
              <a:lnSpc>
                <a:spcPct val="150000"/>
              </a:lnSpc>
              <a:spcBef>
                <a:spcPts val="1700"/>
              </a:spcBef>
              <a:spcAft>
                <a:spcPts val="0"/>
              </a:spcAft>
              <a:buNone/>
            </a:pPr>
            <a:r>
              <a:rPr b="1" lang="en-US" sz="1800">
                <a:solidFill>
                  <a:schemeClr val="dk1"/>
                </a:solidFill>
              </a:rPr>
              <a:t>4</a:t>
            </a:r>
            <a:r>
              <a:rPr b="1" lang="en-US" sz="1800">
                <a:solidFill>
                  <a:schemeClr val="dk1"/>
                </a:solidFill>
              </a:rPr>
              <a:t>.       </a:t>
            </a:r>
            <a:r>
              <a:rPr b="1" lang="en-US" sz="1800">
                <a:solidFill>
                  <a:schemeClr val="dk1"/>
                </a:solidFill>
              </a:rPr>
              <a:t>Technology Infrastructure:</a:t>
            </a:r>
            <a:endParaRPr b="1" sz="1800">
              <a:solidFill>
                <a:schemeClr val="dk1"/>
              </a:solidFill>
            </a:endParaRPr>
          </a:p>
          <a:p>
            <a:pPr indent="-342900" lvl="1" marL="914400" rtl="0" algn="just">
              <a:lnSpc>
                <a:spcPct val="150000"/>
              </a:lnSpc>
              <a:spcBef>
                <a:spcPts val="1700"/>
              </a:spcBef>
              <a:spcAft>
                <a:spcPts val="0"/>
              </a:spcAft>
              <a:buSzPts val="1800"/>
              <a:buFont typeface="Arial"/>
              <a:buChar char="●"/>
            </a:pPr>
            <a:r>
              <a:rPr lang="en-US" sz="1800"/>
              <a:t>Music streaming platform: The service operates a robust and scalable platform that can handle millions of users simultaneously, ensuring smooth streaming and reliable user experience.</a:t>
            </a:r>
            <a:endParaRPr sz="1800"/>
          </a:p>
          <a:p>
            <a:pPr indent="0" lvl="0" marL="0" rtl="0" algn="just">
              <a:lnSpc>
                <a:spcPct val="150000"/>
              </a:lnSpc>
              <a:spcBef>
                <a:spcPts val="1700"/>
              </a:spcBef>
              <a:spcAft>
                <a:spcPts val="0"/>
              </a:spcAft>
              <a:buNone/>
            </a:pPr>
            <a:r>
              <a:rPr b="1" lang="en-US" sz="1800">
                <a:solidFill>
                  <a:schemeClr val="dk1"/>
                </a:solidFill>
              </a:rPr>
              <a:t>5.       </a:t>
            </a:r>
            <a:r>
              <a:rPr b="1" lang="en-US" sz="1800">
                <a:solidFill>
                  <a:schemeClr val="dk1"/>
                </a:solidFill>
              </a:rPr>
              <a:t>Data Analytics and Advertising:</a:t>
            </a:r>
            <a:endParaRPr b="1" sz="1800">
              <a:solidFill>
                <a:schemeClr val="dk1"/>
              </a:solidFill>
            </a:endParaRPr>
          </a:p>
          <a:p>
            <a:pPr indent="-342900" lvl="1" marL="914400" rtl="0" algn="just">
              <a:lnSpc>
                <a:spcPct val="150000"/>
              </a:lnSpc>
              <a:spcBef>
                <a:spcPts val="1700"/>
              </a:spcBef>
              <a:spcAft>
                <a:spcPts val="0"/>
              </a:spcAft>
              <a:buSzPts val="1800"/>
              <a:buFont typeface="Arial"/>
              <a:buChar char="●"/>
            </a:pPr>
            <a:r>
              <a:rPr lang="en-US" sz="1800"/>
              <a:t>User data analysis: The service leverages user data such as playlist info, track info, user info, subscription info.</a:t>
            </a:r>
            <a:endParaRPr b="1" sz="1800">
              <a:solidFill>
                <a:schemeClr val="dk1"/>
              </a:solidFill>
            </a:endParaRPr>
          </a:p>
        </p:txBody>
      </p:sp>
      <p:sp>
        <p:nvSpPr>
          <p:cNvPr id="420" name="Google Shape;420;p34"/>
          <p:cNvSpPr txBox="1"/>
          <p:nvPr>
            <p:ph idx="5" type="body"/>
          </p:nvPr>
        </p:nvSpPr>
        <p:spPr>
          <a:xfrm>
            <a:off x="3358004" y="488113"/>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sp>
        <p:nvSpPr>
          <p:cNvPr id="421" name="Google Shape;421;p34"/>
          <p:cNvSpPr txBox="1"/>
          <p:nvPr>
            <p:ph idx="5" type="body"/>
          </p:nvPr>
        </p:nvSpPr>
        <p:spPr>
          <a:xfrm>
            <a:off x="6174254" y="515838"/>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Business model</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5"/>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US" sz="1400"/>
              <a:t>Business Analytics and Big Data Systems </a:t>
            </a:r>
            <a:endParaRPr/>
          </a:p>
        </p:txBody>
      </p:sp>
      <p:sp>
        <p:nvSpPr>
          <p:cNvPr id="427" name="Google Shape;427;p35"/>
          <p:cNvSpPr txBox="1"/>
          <p:nvPr>
            <p:ph idx="5" type="body"/>
          </p:nvPr>
        </p:nvSpPr>
        <p:spPr>
          <a:xfrm>
            <a:off x="3358004" y="488113"/>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Data infrastructure for music streaming services</a:t>
            </a:r>
            <a:endParaRPr sz="1400"/>
          </a:p>
        </p:txBody>
      </p:sp>
      <p:sp>
        <p:nvSpPr>
          <p:cNvPr id="428" name="Google Shape;428;p35"/>
          <p:cNvSpPr txBox="1"/>
          <p:nvPr>
            <p:ph idx="5" type="body"/>
          </p:nvPr>
        </p:nvSpPr>
        <p:spPr>
          <a:xfrm>
            <a:off x="6174254" y="515838"/>
            <a:ext cx="31713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600"/>
              <a:buFont typeface="Arial"/>
              <a:buNone/>
            </a:pPr>
            <a:r>
              <a:rPr lang="en-US" sz="1600"/>
              <a:t>Business model</a:t>
            </a:r>
            <a:endParaRPr sz="1400"/>
          </a:p>
        </p:txBody>
      </p:sp>
      <p:sp>
        <p:nvSpPr>
          <p:cNvPr id="429" name="Google Shape;429;p35"/>
          <p:cNvSpPr txBox="1"/>
          <p:nvPr/>
        </p:nvSpPr>
        <p:spPr>
          <a:xfrm>
            <a:off x="3933550" y="6273800"/>
            <a:ext cx="44862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1400"/>
              </a:spcAft>
              <a:buNone/>
            </a:pPr>
            <a:r>
              <a:rPr b="1" lang="en-US" sz="1800">
                <a:solidFill>
                  <a:schemeClr val="dk1"/>
                </a:solidFill>
                <a:highlight>
                  <a:srgbClr val="FFFFFF"/>
                </a:highlight>
              </a:rPr>
              <a:t>The UML Use-case diagram</a:t>
            </a:r>
            <a:endParaRPr b="1" sz="1800">
              <a:solidFill>
                <a:schemeClr val="dk1"/>
              </a:solidFill>
              <a:highlight>
                <a:srgbClr val="FFFFFF"/>
              </a:highlight>
            </a:endParaRPr>
          </a:p>
        </p:txBody>
      </p:sp>
      <p:pic>
        <p:nvPicPr>
          <p:cNvPr id="430" name="Google Shape;430;p35"/>
          <p:cNvPicPr preferRelativeResize="0"/>
          <p:nvPr/>
        </p:nvPicPr>
        <p:blipFill>
          <a:blip r:embed="rId3">
            <a:alphaModFix/>
          </a:blip>
          <a:stretch>
            <a:fillRect/>
          </a:stretch>
        </p:blipFill>
        <p:spPr>
          <a:xfrm>
            <a:off x="3197789" y="1076237"/>
            <a:ext cx="5779894" cy="504516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Пользовательские 1">
      <a:dk1>
        <a:srgbClr val="0F2C68"/>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Пользовательские 1">
      <a:dk1>
        <a:srgbClr val="0F2C68"/>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